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822" r:id="rId2"/>
    <p:sldId id="798" r:id="rId3"/>
    <p:sldId id="813" r:id="rId4"/>
    <p:sldId id="812" r:id="rId5"/>
    <p:sldId id="806" r:id="rId6"/>
    <p:sldId id="840" r:id="rId7"/>
    <p:sldId id="826" r:id="rId8"/>
    <p:sldId id="810" r:id="rId9"/>
    <p:sldId id="795" r:id="rId10"/>
    <p:sldId id="783" r:id="rId11"/>
    <p:sldId id="823" r:id="rId12"/>
    <p:sldId id="841" r:id="rId13"/>
    <p:sldId id="838" r:id="rId14"/>
    <p:sldId id="80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F11CA-32C6-43F6-9979-D3C91C1C8C70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B2EED-4D6B-4186-B422-AEC3A6CE3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9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We’re at the end of a very long pipeline – literally.  </a:t>
            </a:r>
          </a:p>
          <a:p>
            <a:endParaRPr lang="en-US" dirty="0"/>
          </a:p>
          <a:p>
            <a:r>
              <a:rPr lang="en-US" dirty="0"/>
              <a:t>About 11 percent of our water supplies travels more than 600 miles through the California Aqueduct.</a:t>
            </a:r>
          </a:p>
          <a:p>
            <a:endParaRPr lang="en-US" dirty="0"/>
          </a:p>
          <a:p>
            <a:r>
              <a:rPr lang="en-US" dirty="0"/>
              <a:t>Half</a:t>
            </a:r>
            <a:r>
              <a:rPr lang="en-US" baseline="0" dirty="0"/>
              <a:t> of the </a:t>
            </a:r>
            <a:r>
              <a:rPr lang="en-US" dirty="0"/>
              <a:t>region’s water supplies travels nearly 300 miles from the Colorado River,</a:t>
            </a:r>
            <a:r>
              <a:rPr lang="en-US" baseline="0" dirty="0"/>
              <a:t> a </a:t>
            </a:r>
            <a:r>
              <a:rPr lang="en-US" dirty="0"/>
              <a:t>stressed, over-allocated river</a:t>
            </a:r>
            <a:r>
              <a:rPr lang="en-US" baseline="0" dirty="0"/>
              <a:t> that</a:t>
            </a:r>
            <a:r>
              <a:rPr lang="en-US" dirty="0"/>
              <a:t> has seen diminished</a:t>
            </a:r>
            <a:r>
              <a:rPr lang="en-US" baseline="0" dirty="0"/>
              <a:t> supply over the past decade.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7F0C8-D7EE-4BC4-9F1A-8580A4DB7C3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524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Emphasized</a:t>
            </a:r>
            <a:r>
              <a:rPr lang="en-US" baseline="0" dirty="0"/>
              <a:t> the time and effort spent</a:t>
            </a:r>
          </a:p>
          <a:p>
            <a:r>
              <a:rPr lang="en-US" baseline="0" dirty="0"/>
              <a:t>Project started as a Padre-only Ground Water Injection potable reuse program in 2012</a:t>
            </a:r>
          </a:p>
          <a:p>
            <a:r>
              <a:rPr lang="en-US" baseline="0" dirty="0"/>
              <a:t>Recognized the value of a partnership with other East County Agencies to benefit more than just Padre’s service area</a:t>
            </a:r>
          </a:p>
          <a:p>
            <a:r>
              <a:rPr lang="en-US" baseline="0" dirty="0"/>
              <a:t>2014 began the feasibility study on the larger Reservoir Augmentation project with partners.</a:t>
            </a:r>
          </a:p>
          <a:p>
            <a:r>
              <a:rPr lang="en-US" baseline="0" dirty="0"/>
              <a:t>Walk thru the remaining milestones emphasizing this slide shows only a very few.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DAB1F-E588-4545-A37B-46EA012FF16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453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5763" y="719138"/>
            <a:ext cx="6411912" cy="36068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8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DAB1F-E588-4545-A37B-46EA012FF168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8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18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project is a very unique “regional public</a:t>
            </a:r>
            <a:r>
              <a:rPr lang="en-US" sz="1600" baseline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aseline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project.” </a:t>
            </a:r>
            <a:r>
              <a:rPr lang="en-US" sz="16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Government 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Code section 6509, cities, counties and JPA’s (exercising powers common to the Member Agencies) are exempt from the building and zoning ordinances of other cities or counties when operating therein.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DAB1F-E588-4545-A37B-46EA012FF16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0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797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</a:t>
            </a:r>
            <a:r>
              <a:rPr lang="en-US" baseline="0" dirty="0"/>
              <a:t> the success we’ve had to date $131M in Grants/</a:t>
            </a:r>
            <a:r>
              <a:rPr lang="en-US" baseline="0" dirty="0" err="1"/>
              <a:t>Insentives</a:t>
            </a:r>
            <a:r>
              <a:rPr lang="en-US" baseline="0" dirty="0"/>
              <a:t>; $101 in low interest loans</a:t>
            </a:r>
          </a:p>
          <a:p>
            <a:r>
              <a:rPr lang="en-US" baseline="0" dirty="0"/>
              <a:t>Explain we’ve been selected, which typically means selected, for approx. $342M in WIFIA and an additional $135M in SRF</a:t>
            </a:r>
          </a:p>
          <a:p>
            <a:r>
              <a:rPr lang="en-US" baseline="0" dirty="0"/>
              <a:t>Interest rates with WIFIA and SRF are extremely low: .9 to 1.3%</a:t>
            </a:r>
          </a:p>
          <a:p>
            <a:r>
              <a:rPr lang="en-US" baseline="0" dirty="0"/>
              <a:t>The financial model assumed much higher debt service levels. </a:t>
            </a:r>
          </a:p>
          <a:p>
            <a:r>
              <a:rPr lang="en-US" baseline="0" dirty="0"/>
              <a:t>If/When </a:t>
            </a:r>
            <a:r>
              <a:rPr lang="en-US" baseline="0" dirty="0">
                <a:sym typeface="Wingdings" panose="05000000000000000000" pitchFamily="2" charset="2"/>
              </a:rPr>
              <a:t> we are successful in securing WIFIA &amp; SRF the project will see a savings of $160M over it’s 30 year life.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DAB1F-E588-4545-A37B-46EA012FF16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842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East</a:t>
            </a:r>
            <a:r>
              <a:rPr lang="en-US" baseline="0" dirty="0"/>
              <a:t> County’s wastewater travels 20 miles to Pt. Loma Treatment Plant operated by the City of San Diego.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DAB1F-E588-4545-A37B-46EA012FF16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170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Highlight modified permits</a:t>
            </a:r>
          </a:p>
          <a:p>
            <a:r>
              <a:rPr lang="en-US" dirty="0"/>
              <a:t>2015 EPA and NGO’s demand an offset</a:t>
            </a:r>
            <a:r>
              <a:rPr lang="en-US" baseline="0" dirty="0"/>
              <a:t> or upgrade</a:t>
            </a:r>
          </a:p>
          <a:p>
            <a:r>
              <a:rPr lang="en-US" baseline="0" dirty="0"/>
              <a:t>Cost will be $1.8B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7F0C8-D7EE-4BC4-9F1A-8580A4DB7C3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59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our opportunity</a:t>
            </a:r>
            <a:r>
              <a:rPr lang="en-US" baseline="0" dirty="0"/>
              <a:t> for 15 MGD</a:t>
            </a:r>
          </a:p>
          <a:p>
            <a:r>
              <a:rPr lang="en-US" baseline="0" dirty="0"/>
              <a:t>Only recycling 2mgd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DAB1F-E588-4545-A37B-46EA012FF16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048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</a:t>
            </a:r>
            <a:r>
              <a:rPr lang="en-US" baseline="0" dirty="0"/>
              <a:t> transport 20miles </a:t>
            </a:r>
          </a:p>
          <a:p>
            <a:r>
              <a:rPr lang="en-US" baseline="0" dirty="0"/>
              <a:t>Capture all 15 </a:t>
            </a:r>
            <a:r>
              <a:rPr lang="en-US" baseline="0" dirty="0" err="1"/>
              <a:t>mgd</a:t>
            </a:r>
            <a:endParaRPr lang="en-US" baseline="0" dirty="0"/>
          </a:p>
          <a:p>
            <a:r>
              <a:rPr lang="en-US" baseline="0" dirty="0"/>
              <a:t>Construct new plant and treat 15 </a:t>
            </a:r>
            <a:r>
              <a:rPr lang="en-US" baseline="0" dirty="0" err="1"/>
              <a:t>mgd</a:t>
            </a:r>
            <a:endParaRPr lang="en-US" baseline="0" dirty="0"/>
          </a:p>
          <a:p>
            <a:r>
              <a:rPr lang="en-US" baseline="0" dirty="0"/>
              <a:t>Transport to Jennings</a:t>
            </a:r>
          </a:p>
          <a:p>
            <a:r>
              <a:rPr lang="en-US" baseline="0" dirty="0"/>
              <a:t>Creating 30% of East County’s Water locally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DAB1F-E588-4545-A37B-46EA012FF16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67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Self-explanatory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DAB1F-E588-4545-A37B-46EA012FF16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0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300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 bigger than one agency</a:t>
            </a:r>
          </a:p>
          <a:p>
            <a:r>
              <a:rPr lang="en-US" dirty="0"/>
              <a:t>EC, County and Padre joined</a:t>
            </a:r>
            <a:r>
              <a:rPr lang="en-US" baseline="0" dirty="0"/>
              <a:t> together</a:t>
            </a:r>
          </a:p>
          <a:p>
            <a:r>
              <a:rPr lang="en-US" baseline="0" dirty="0"/>
              <a:t>November 2019 created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DAB1F-E588-4545-A37B-46EA012FF16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038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Board</a:t>
            </a:r>
          </a:p>
          <a:p>
            <a:r>
              <a:rPr lang="en-US" dirty="0"/>
              <a:t>Review names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3825">
              <a:defRPr/>
            </a:pPr>
            <a:fld id="{15BDAB1F-E588-4545-A37B-46EA012FF168}" type="slidenum">
              <a:rPr lang="en-US" sz="1400">
                <a:solidFill>
                  <a:prstClr val="black"/>
                </a:solidFill>
                <a:latin typeface="Calibri"/>
              </a:rPr>
              <a:pPr defTabSz="943825">
                <a:defRPr/>
              </a:pPr>
              <a:t>9</a:t>
            </a:fld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958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Wastewater agreements</a:t>
            </a:r>
          </a:p>
          <a:p>
            <a:r>
              <a:rPr lang="en-US" dirty="0"/>
              <a:t>Water</a:t>
            </a:r>
            <a:r>
              <a:rPr lang="en-US" baseline="0" dirty="0"/>
              <a:t> agreements</a:t>
            </a:r>
          </a:p>
          <a:p>
            <a:r>
              <a:rPr lang="en-US" baseline="0" dirty="0"/>
              <a:t>Padre to be Operator &amp; JPA Administrator</a:t>
            </a:r>
          </a:p>
          <a:p>
            <a:r>
              <a:rPr lang="en-US" baseline="0" dirty="0"/>
              <a:t>All contracts flow thru JPA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DAB1F-E588-4545-A37B-46EA012FF16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600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64DA2-DA8C-4DBF-B896-00EDACEB2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EBF8C5-ABEC-4073-87DC-D7D1B0264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F5C6A-A22A-44BE-9B62-A838605FA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B17C-599B-4CFC-B1AA-67ED897366B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E8AA7-18B0-447F-9E12-471D4BC1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788AC-422C-47DB-A5F8-F1901A039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5A15-A417-4CE1-AE35-42B00726F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79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46350-6FDF-47B9-BBB2-4D01DC1CA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69834-A83B-4A88-89D7-3C287990E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8B983-6E22-4546-AC5E-C0AC375B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B17C-599B-4CFC-B1AA-67ED897366B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E0E6E-0A77-48FC-AEC4-24967E52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FF567-0D31-43A5-A9FD-5DE3E1AF2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5A15-A417-4CE1-AE35-42B00726F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0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A34D78-05D3-46C8-924F-310B204178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3AB89-3EC7-4ABB-B68C-8B883685C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4E9B3-8FA7-41C1-B8CE-D0551E785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B17C-599B-4CFC-B1AA-67ED897366B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D4CDE-0684-44B8-9C51-02F391486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2B5F2-CB9E-4E32-A3D3-5CBE45810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5A15-A417-4CE1-AE35-42B00726F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11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9200" y="365125"/>
            <a:ext cx="8864600" cy="1325563"/>
          </a:xfrm>
          <a:prstGeom prst="rect">
            <a:avLst/>
          </a:prstGeom>
        </p:spPr>
        <p:txBody>
          <a:bodyPr/>
          <a:lstStyle>
            <a:lvl1pPr>
              <a:defRPr sz="4400" b="1" i="0" baseline="0">
                <a:solidFill>
                  <a:srgbClr val="0F335E"/>
                </a:solidFill>
                <a:latin typeface="Avenir 55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34267" y="2159000"/>
            <a:ext cx="7857067" cy="4025901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0F335E"/>
                </a:solidFill>
                <a:latin typeface="Avenir 55 Roman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803545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ndard Animating Sl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47661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406379" y="1012721"/>
            <a:ext cx="11439721" cy="5188336"/>
          </a:xfrm>
          <a:prstGeom prst="rect">
            <a:avLst/>
          </a:prstGeom>
        </p:spPr>
        <p:txBody>
          <a:bodyPr lIns="91424" tIns="45712" rIns="91424" bIns="45712">
            <a:normAutofit/>
          </a:bodyPr>
          <a:lstStyle>
            <a:lvl1pPr marL="342624" indent="-342624">
              <a:buClr>
                <a:srgbClr val="135B9D"/>
              </a:buClr>
              <a:buSzPct val="125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  <a:lvl2pPr marL="742351" indent="-285517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2pPr>
            <a:lvl3pPr marL="913665" indent="0">
              <a:buClr>
                <a:schemeClr val="accent5">
                  <a:lumMod val="75000"/>
                </a:schemeClr>
              </a:buClr>
              <a:buSzPct val="105000"/>
              <a:buNone/>
              <a:defRPr/>
            </a:lvl3pPr>
          </a:lstStyle>
          <a:p>
            <a:pPr lvl="0"/>
            <a:r>
              <a:rPr lang="en-US"/>
              <a:t>Overview</a:t>
            </a:r>
          </a:p>
          <a:p>
            <a:pPr lvl="1"/>
            <a:r>
              <a:rPr lang="en-US" err="1"/>
              <a:t>Subview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08827" y="-282962"/>
            <a:ext cx="12384718" cy="1295683"/>
          </a:xfrm>
          <a:custGeom>
            <a:avLst/>
            <a:gdLst>
              <a:gd name="connsiteX0" fmla="*/ 0 w 9144000"/>
              <a:gd name="connsiteY0" fmla="*/ 0 h 555526"/>
              <a:gd name="connsiteX1" fmla="*/ 9144000 w 9144000"/>
              <a:gd name="connsiteY1" fmla="*/ 0 h 555526"/>
              <a:gd name="connsiteX2" fmla="*/ 9144000 w 9144000"/>
              <a:gd name="connsiteY2" fmla="*/ 555526 h 555526"/>
              <a:gd name="connsiteX3" fmla="*/ 0 w 9144000"/>
              <a:gd name="connsiteY3" fmla="*/ 555526 h 555526"/>
              <a:gd name="connsiteX4" fmla="*/ 0 w 9144000"/>
              <a:gd name="connsiteY4" fmla="*/ 0 h 555526"/>
              <a:gd name="connsiteX0" fmla="*/ 0 w 9144000"/>
              <a:gd name="connsiteY0" fmla="*/ 0 h 555526"/>
              <a:gd name="connsiteX1" fmla="*/ 9144000 w 9144000"/>
              <a:gd name="connsiteY1" fmla="*/ 0 h 555526"/>
              <a:gd name="connsiteX2" fmla="*/ 9144000 w 9144000"/>
              <a:gd name="connsiteY2" fmla="*/ 555526 h 555526"/>
              <a:gd name="connsiteX3" fmla="*/ 0 w 9144000"/>
              <a:gd name="connsiteY3" fmla="*/ 555526 h 555526"/>
              <a:gd name="connsiteX4" fmla="*/ 0 w 9144000"/>
              <a:gd name="connsiteY4" fmla="*/ 0 h 555526"/>
              <a:gd name="connsiteX0" fmla="*/ 0 w 9144000"/>
              <a:gd name="connsiteY0" fmla="*/ 0 h 565074"/>
              <a:gd name="connsiteX1" fmla="*/ 9144000 w 9144000"/>
              <a:gd name="connsiteY1" fmla="*/ 0 h 565074"/>
              <a:gd name="connsiteX2" fmla="*/ 9144000 w 9144000"/>
              <a:gd name="connsiteY2" fmla="*/ 555526 h 565074"/>
              <a:gd name="connsiteX3" fmla="*/ 0 w 9144000"/>
              <a:gd name="connsiteY3" fmla="*/ 555526 h 565074"/>
              <a:gd name="connsiteX4" fmla="*/ 0 w 9144000"/>
              <a:gd name="connsiteY4" fmla="*/ 0 h 565074"/>
              <a:gd name="connsiteX0" fmla="*/ 0 w 9144000"/>
              <a:gd name="connsiteY0" fmla="*/ 0 h 562322"/>
              <a:gd name="connsiteX1" fmla="*/ 9144000 w 9144000"/>
              <a:gd name="connsiteY1" fmla="*/ 0 h 562322"/>
              <a:gd name="connsiteX2" fmla="*/ 9144000 w 9144000"/>
              <a:gd name="connsiteY2" fmla="*/ 555526 h 562322"/>
              <a:gd name="connsiteX3" fmla="*/ 0 w 9144000"/>
              <a:gd name="connsiteY3" fmla="*/ 555526 h 562322"/>
              <a:gd name="connsiteX4" fmla="*/ 0 w 9144000"/>
              <a:gd name="connsiteY4" fmla="*/ 0 h 562322"/>
              <a:gd name="connsiteX0" fmla="*/ 0 w 9144000"/>
              <a:gd name="connsiteY0" fmla="*/ 0 h 563789"/>
              <a:gd name="connsiteX1" fmla="*/ 9144000 w 9144000"/>
              <a:gd name="connsiteY1" fmla="*/ 0 h 563789"/>
              <a:gd name="connsiteX2" fmla="*/ 9144000 w 9144000"/>
              <a:gd name="connsiteY2" fmla="*/ 555526 h 563789"/>
              <a:gd name="connsiteX3" fmla="*/ 0 w 9144000"/>
              <a:gd name="connsiteY3" fmla="*/ 555526 h 563789"/>
              <a:gd name="connsiteX4" fmla="*/ 0 w 9144000"/>
              <a:gd name="connsiteY4" fmla="*/ 0 h 563789"/>
              <a:gd name="connsiteX0" fmla="*/ 0 w 9144000"/>
              <a:gd name="connsiteY0" fmla="*/ 0 h 573030"/>
              <a:gd name="connsiteX1" fmla="*/ 9144000 w 9144000"/>
              <a:gd name="connsiteY1" fmla="*/ 0 h 573030"/>
              <a:gd name="connsiteX2" fmla="*/ 9144000 w 9144000"/>
              <a:gd name="connsiteY2" fmla="*/ 555526 h 573030"/>
              <a:gd name="connsiteX3" fmla="*/ 0 w 9144000"/>
              <a:gd name="connsiteY3" fmla="*/ 555526 h 573030"/>
              <a:gd name="connsiteX4" fmla="*/ 0 w 9144000"/>
              <a:gd name="connsiteY4" fmla="*/ 0 h 57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573030">
                <a:moveTo>
                  <a:pt x="0" y="0"/>
                </a:moveTo>
                <a:lnTo>
                  <a:pt x="9144000" y="0"/>
                </a:lnTo>
                <a:lnTo>
                  <a:pt x="9144000" y="555526"/>
                </a:lnTo>
                <a:cubicBezTo>
                  <a:pt x="7723093" y="172285"/>
                  <a:pt x="3061447" y="669826"/>
                  <a:pt x="0" y="55552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3" rIns="121867" bIns="60933" rtlCol="0" anchor="ctr"/>
          <a:lstStyle/>
          <a:p>
            <a:pPr algn="ctr"/>
            <a:endParaRPr lang="en-US" sz="3199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99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Slide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6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63189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D8B72-1E67-47DF-96E1-71CC683A6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3F8AB-B52D-4E29-AD55-BB4573F3A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DDF3A-4B0F-4CC5-A2E0-07258AF50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B17C-599B-4CFC-B1AA-67ED897366B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5A341-AB47-4D4E-92DF-78CCC5CEF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11FAB-BFE8-48C3-B9B2-493FF3A52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5A15-A417-4CE1-AE35-42B00726F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3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344EF-04FC-45F9-A927-E5E40A4E5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81C3B-BF8D-418F-BAD7-E5D64F2DF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BC4B3-410D-400A-9832-0F21D7DA3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B17C-599B-4CFC-B1AA-67ED897366B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5B27F-69C9-449B-AFD9-778405551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71514-6575-41B5-A868-A9DCFC624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5A15-A417-4CE1-AE35-42B00726F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27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51EF1-6ECA-43B3-B242-134D30741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6AE19-0DDC-481D-8504-8F6CA8DAC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DAB24-770F-45C6-9DAC-BB7A0A057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8E2C3-0E92-40E9-9944-21ECCC36C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B17C-599B-4CFC-B1AA-67ED897366B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531987-37CA-4383-90E0-56F775F2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0EE3F-2C98-4F2E-A64B-2E46FDFC9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5A15-A417-4CE1-AE35-42B00726F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75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24F13-4EDD-46CA-8BB0-F97C788C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E53CD-DCFE-4621-AF55-42A88107B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D46F87-F902-43DF-BBF2-71670216B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698F0-889C-4766-947F-8E949F100F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C7F167-949F-4A97-A3E1-4A3B6FC74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CBE323-0A25-4CCE-AC4F-1496B0810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B17C-599B-4CFC-B1AA-67ED897366B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ECACBC-D95C-439F-BE6E-A24DF00C1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700872-8AFA-406A-87B6-DF69E0EE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5A15-A417-4CE1-AE35-42B00726F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7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0B05A-44AA-406A-8151-1680E6DB1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42DAE-BD1D-4BAF-9148-F1B75537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B17C-599B-4CFC-B1AA-67ED897366B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7E141D-6514-4EE8-A7FE-5EE62557D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45161-5220-4A06-B217-443D9328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5A15-A417-4CE1-AE35-42B00726F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6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022417-21F4-4BCB-9800-8F85CD08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B17C-599B-4CFC-B1AA-67ED897366B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119D2-340D-4841-9B12-575BD5295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E2028-5173-41AD-9A7E-E52A5790E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5A15-A417-4CE1-AE35-42B00726F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97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94C56-3AB0-4080-A2E1-29D5F5E2A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C76DF-825D-45E4-B989-7FBF6D338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96F613-9D50-4492-AA65-FF69F96B02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8CF4B-3D18-4F4E-906B-137500BB3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B17C-599B-4CFC-B1AA-67ED897366B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BC1C8-6329-4EA6-BDE2-C7D602E01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1D32B-40B6-4955-8426-5E4D9C89D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5A15-A417-4CE1-AE35-42B00726F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25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69553-BED5-4A18-8C8D-415060E2D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DDC480-5376-466E-9CFE-DAFFCE2E39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48A6AB-2DA3-4F4C-9B23-F08A00A6A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69F79-5A90-49EA-87D5-1B207120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B17C-599B-4CFC-B1AA-67ED897366B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BA8F9-AB0C-41B0-934F-8EC47F0F9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60616-D92A-49F0-8D79-65DA3A63F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5A15-A417-4CE1-AE35-42B00726F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98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E6F632-F7A5-4633-9D40-47A851524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AEE1A-BD4A-42FA-971F-C8AD3B49D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6A1E9-C7DA-4A68-8073-DAF982175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BB17C-599B-4CFC-B1AA-67ED897366B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75ED6-3272-4BE1-9FA6-7A2904140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BAAA5-2376-4F52-9576-D789FB050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35A15-A417-4CE1-AE35-42B00726F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7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4307"/>
          <a:stretch/>
        </p:blipFill>
        <p:spPr>
          <a:xfrm>
            <a:off x="831693" y="4875491"/>
            <a:ext cx="4389285" cy="12998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77213" y="309157"/>
            <a:ext cx="7669582" cy="1261523"/>
          </a:xfrm>
          <a:prstGeom prst="rect">
            <a:avLst/>
          </a:prstGeom>
          <a:noFill/>
        </p:spPr>
        <p:txBody>
          <a:bodyPr wrap="square" lIns="91385" tIns="45692" rIns="91385" bIns="45692" rtlCol="0">
            <a:spAutoFit/>
          </a:bodyPr>
          <a:lstStyle/>
          <a:p>
            <a:pPr defTabSz="913755">
              <a:defRPr/>
            </a:pPr>
            <a:r>
              <a:rPr lang="en-GB" sz="2799" b="1" dirty="0">
                <a:solidFill>
                  <a:prstClr val="white"/>
                </a:solidFill>
                <a:latin typeface="Calibri" panose="020F0502020204030204" pitchFamily="34" charset="0"/>
              </a:rPr>
              <a:t>East County Advanced Water Purification Update</a:t>
            </a:r>
          </a:p>
          <a:p>
            <a:pPr defTabSz="913755">
              <a:defRPr/>
            </a:pPr>
            <a:r>
              <a:rPr lang="en-GB" sz="2399" dirty="0">
                <a:solidFill>
                  <a:prstClr val="white"/>
                </a:solidFill>
                <a:latin typeface="Calibri" panose="020F0502020204030204" pitchFamily="34" charset="0"/>
              </a:rPr>
              <a:t>Santee City Council</a:t>
            </a:r>
          </a:p>
          <a:p>
            <a:pPr defTabSz="913755">
              <a:defRPr/>
            </a:pPr>
            <a:r>
              <a:rPr lang="en-GB" sz="2399" dirty="0">
                <a:solidFill>
                  <a:prstClr val="white"/>
                </a:solidFill>
                <a:latin typeface="Calibri" panose="020F0502020204030204" pitchFamily="34" charset="0"/>
              </a:rPr>
              <a:t>March 24, 2021</a:t>
            </a:r>
            <a:endParaRPr lang="en-GB" sz="1999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31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C46B8F-8250-4746-BEC2-D3DF2000C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247663"/>
            <a:ext cx="12188826" cy="685621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420" y="12681707"/>
            <a:ext cx="412492" cy="400159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BAF1C39E-59C6-9249-9820-4D94C7FE51B8}"/>
              </a:ext>
            </a:extLst>
          </p:cNvPr>
          <p:cNvSpPr txBox="1">
            <a:spLocks/>
          </p:cNvSpPr>
          <p:nvPr/>
        </p:nvSpPr>
        <p:spPr>
          <a:xfrm>
            <a:off x="172936" y="67084"/>
            <a:ext cx="7658840" cy="576047"/>
          </a:xfrm>
          <a:prstGeom prst="rect">
            <a:avLst/>
          </a:prstGeom>
        </p:spPr>
        <p:txBody>
          <a:bodyPr vert="horz" lIns="91410" tIns="45705" rIns="91410" bIns="45705" rtlCol="0" anchor="ctr">
            <a:noAutofit/>
          </a:bodyPr>
          <a:lstStyle>
            <a:lvl1pPr algn="l" defTabSz="914339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065">
              <a:defRPr/>
            </a:pPr>
            <a:r>
              <a:rPr lang="en-US" sz="2599" b="1" dirty="0">
                <a:solidFill>
                  <a:prstClr val="white"/>
                </a:solidFill>
                <a:latin typeface="Calibri "/>
              </a:rPr>
              <a:t>Governance Structure</a:t>
            </a:r>
            <a:endParaRPr lang="en-GB" sz="2599" b="1" dirty="0">
              <a:solidFill>
                <a:prstClr val="white"/>
              </a:solidFill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57798474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2731F11C-1B3C-6543-865A-1A82C76C0A9A}"/>
              </a:ext>
            </a:extLst>
          </p:cNvPr>
          <p:cNvSpPr txBox="1">
            <a:spLocks/>
          </p:cNvSpPr>
          <p:nvPr/>
        </p:nvSpPr>
        <p:spPr>
          <a:xfrm>
            <a:off x="325252" y="219526"/>
            <a:ext cx="7656846" cy="575897"/>
          </a:xfrm>
          <a:prstGeom prst="rect">
            <a:avLst/>
          </a:prstGeom>
        </p:spPr>
        <p:txBody>
          <a:bodyPr vert="horz" lIns="91386" tIns="45693" rIns="91386" bIns="45693" rtlCol="0" anchor="ctr">
            <a:noAutofit/>
          </a:bodyPr>
          <a:lstStyle>
            <a:lvl1pPr algn="l" defTabSz="914339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3791"/>
            <a:r>
              <a:rPr lang="en-US" sz="2598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County AWP Project Overview</a:t>
            </a:r>
            <a:endParaRPr lang="en-GB" sz="2598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77BB4A14-8992-A148-8A33-2EB77E9A7DD9}"/>
              </a:ext>
            </a:extLst>
          </p:cNvPr>
          <p:cNvSpPr/>
          <p:nvPr/>
        </p:nvSpPr>
        <p:spPr>
          <a:xfrm>
            <a:off x="-96334" y="-306207"/>
            <a:ext cx="12381494" cy="1295346"/>
          </a:xfrm>
          <a:custGeom>
            <a:avLst/>
            <a:gdLst>
              <a:gd name="connsiteX0" fmla="*/ 0 w 9144000"/>
              <a:gd name="connsiteY0" fmla="*/ 0 h 555526"/>
              <a:gd name="connsiteX1" fmla="*/ 9144000 w 9144000"/>
              <a:gd name="connsiteY1" fmla="*/ 0 h 555526"/>
              <a:gd name="connsiteX2" fmla="*/ 9144000 w 9144000"/>
              <a:gd name="connsiteY2" fmla="*/ 555526 h 555526"/>
              <a:gd name="connsiteX3" fmla="*/ 0 w 9144000"/>
              <a:gd name="connsiteY3" fmla="*/ 555526 h 555526"/>
              <a:gd name="connsiteX4" fmla="*/ 0 w 9144000"/>
              <a:gd name="connsiteY4" fmla="*/ 0 h 555526"/>
              <a:gd name="connsiteX0" fmla="*/ 0 w 9144000"/>
              <a:gd name="connsiteY0" fmla="*/ 0 h 555526"/>
              <a:gd name="connsiteX1" fmla="*/ 9144000 w 9144000"/>
              <a:gd name="connsiteY1" fmla="*/ 0 h 555526"/>
              <a:gd name="connsiteX2" fmla="*/ 9144000 w 9144000"/>
              <a:gd name="connsiteY2" fmla="*/ 555526 h 555526"/>
              <a:gd name="connsiteX3" fmla="*/ 0 w 9144000"/>
              <a:gd name="connsiteY3" fmla="*/ 555526 h 555526"/>
              <a:gd name="connsiteX4" fmla="*/ 0 w 9144000"/>
              <a:gd name="connsiteY4" fmla="*/ 0 h 555526"/>
              <a:gd name="connsiteX0" fmla="*/ 0 w 9144000"/>
              <a:gd name="connsiteY0" fmla="*/ 0 h 565074"/>
              <a:gd name="connsiteX1" fmla="*/ 9144000 w 9144000"/>
              <a:gd name="connsiteY1" fmla="*/ 0 h 565074"/>
              <a:gd name="connsiteX2" fmla="*/ 9144000 w 9144000"/>
              <a:gd name="connsiteY2" fmla="*/ 555526 h 565074"/>
              <a:gd name="connsiteX3" fmla="*/ 0 w 9144000"/>
              <a:gd name="connsiteY3" fmla="*/ 555526 h 565074"/>
              <a:gd name="connsiteX4" fmla="*/ 0 w 9144000"/>
              <a:gd name="connsiteY4" fmla="*/ 0 h 565074"/>
              <a:gd name="connsiteX0" fmla="*/ 0 w 9144000"/>
              <a:gd name="connsiteY0" fmla="*/ 0 h 562322"/>
              <a:gd name="connsiteX1" fmla="*/ 9144000 w 9144000"/>
              <a:gd name="connsiteY1" fmla="*/ 0 h 562322"/>
              <a:gd name="connsiteX2" fmla="*/ 9144000 w 9144000"/>
              <a:gd name="connsiteY2" fmla="*/ 555526 h 562322"/>
              <a:gd name="connsiteX3" fmla="*/ 0 w 9144000"/>
              <a:gd name="connsiteY3" fmla="*/ 555526 h 562322"/>
              <a:gd name="connsiteX4" fmla="*/ 0 w 9144000"/>
              <a:gd name="connsiteY4" fmla="*/ 0 h 562322"/>
              <a:gd name="connsiteX0" fmla="*/ 0 w 9144000"/>
              <a:gd name="connsiteY0" fmla="*/ 0 h 563789"/>
              <a:gd name="connsiteX1" fmla="*/ 9144000 w 9144000"/>
              <a:gd name="connsiteY1" fmla="*/ 0 h 563789"/>
              <a:gd name="connsiteX2" fmla="*/ 9144000 w 9144000"/>
              <a:gd name="connsiteY2" fmla="*/ 555526 h 563789"/>
              <a:gd name="connsiteX3" fmla="*/ 0 w 9144000"/>
              <a:gd name="connsiteY3" fmla="*/ 555526 h 563789"/>
              <a:gd name="connsiteX4" fmla="*/ 0 w 9144000"/>
              <a:gd name="connsiteY4" fmla="*/ 0 h 563789"/>
              <a:gd name="connsiteX0" fmla="*/ 0 w 9144000"/>
              <a:gd name="connsiteY0" fmla="*/ 0 h 573030"/>
              <a:gd name="connsiteX1" fmla="*/ 9144000 w 9144000"/>
              <a:gd name="connsiteY1" fmla="*/ 0 h 573030"/>
              <a:gd name="connsiteX2" fmla="*/ 9144000 w 9144000"/>
              <a:gd name="connsiteY2" fmla="*/ 555526 h 573030"/>
              <a:gd name="connsiteX3" fmla="*/ 0 w 9144000"/>
              <a:gd name="connsiteY3" fmla="*/ 555526 h 573030"/>
              <a:gd name="connsiteX4" fmla="*/ 0 w 9144000"/>
              <a:gd name="connsiteY4" fmla="*/ 0 h 57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573030">
                <a:moveTo>
                  <a:pt x="0" y="0"/>
                </a:moveTo>
                <a:lnTo>
                  <a:pt x="9144000" y="0"/>
                </a:lnTo>
                <a:lnTo>
                  <a:pt x="9144000" y="555526"/>
                </a:lnTo>
                <a:cubicBezTo>
                  <a:pt x="7723093" y="172285"/>
                  <a:pt x="3061447" y="669826"/>
                  <a:pt x="0" y="55552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9" tIns="60919" rIns="121839" bIns="60919" rtlCol="0" anchor="ctr"/>
          <a:lstStyle/>
          <a:p>
            <a:pPr algn="ctr"/>
            <a:endParaRPr lang="en-US" sz="3198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B180F89-DE10-F14E-A22E-27B37A71413A}"/>
              </a:ext>
            </a:extLst>
          </p:cNvPr>
          <p:cNvSpPr txBox="1">
            <a:spLocks/>
          </p:cNvSpPr>
          <p:nvPr/>
        </p:nvSpPr>
        <p:spPr>
          <a:xfrm>
            <a:off x="246070" y="121999"/>
            <a:ext cx="7656846" cy="575897"/>
          </a:xfrm>
          <a:prstGeom prst="rect">
            <a:avLst/>
          </a:prstGeom>
        </p:spPr>
        <p:txBody>
          <a:bodyPr vert="horz" lIns="91386" tIns="45693" rIns="91386" bIns="45693" rtlCol="0" anchor="ctr">
            <a:noAutofit/>
          </a:bodyPr>
          <a:lstStyle>
            <a:lvl1pPr algn="l" defTabSz="914339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3791"/>
            <a:r>
              <a:rPr lang="en-US" sz="2598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few milestones</a:t>
            </a:r>
            <a:endParaRPr lang="en-GB" sz="2598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78917" y="3693761"/>
            <a:ext cx="11983973" cy="428512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1"/>
          <p:cNvGrpSpPr/>
          <p:nvPr/>
        </p:nvGrpSpPr>
        <p:grpSpPr>
          <a:xfrm>
            <a:off x="422798" y="1667521"/>
            <a:ext cx="2509180" cy="2250197"/>
            <a:chOff x="160193" y="1741153"/>
            <a:chExt cx="2509833" cy="2250783"/>
          </a:xfrm>
        </p:grpSpPr>
        <p:grpSp>
          <p:nvGrpSpPr>
            <p:cNvPr id="89" name="Group 88"/>
            <p:cNvGrpSpPr/>
            <p:nvPr/>
          </p:nvGrpSpPr>
          <p:grpSpPr>
            <a:xfrm>
              <a:off x="160193" y="1741153"/>
              <a:ext cx="2299265" cy="2250783"/>
              <a:chOff x="151484" y="1680190"/>
              <a:chExt cx="2299265" cy="2250783"/>
            </a:xfrm>
          </p:grpSpPr>
          <p:sp>
            <p:nvSpPr>
              <p:cNvPr id="91" name="Freeform 90"/>
              <p:cNvSpPr/>
              <p:nvPr/>
            </p:nvSpPr>
            <p:spPr>
              <a:xfrm>
                <a:off x="627880" y="2100958"/>
                <a:ext cx="1822869" cy="1469707"/>
              </a:xfrm>
              <a:custGeom>
                <a:avLst/>
                <a:gdLst>
                  <a:gd name="connsiteX0" fmla="*/ 0 w 1708658"/>
                  <a:gd name="connsiteY0" fmla="*/ 0 h 1821471"/>
                  <a:gd name="connsiteX1" fmla="*/ 1708658 w 1708658"/>
                  <a:gd name="connsiteY1" fmla="*/ 0 h 1821471"/>
                  <a:gd name="connsiteX2" fmla="*/ 1708658 w 1708658"/>
                  <a:gd name="connsiteY2" fmla="*/ 1821471 h 1821471"/>
                  <a:gd name="connsiteX3" fmla="*/ 0 w 1708658"/>
                  <a:gd name="connsiteY3" fmla="*/ 1821471 h 1821471"/>
                  <a:gd name="connsiteX4" fmla="*/ 0 w 1708658"/>
                  <a:gd name="connsiteY4" fmla="*/ 0 h 1821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8658" h="1821471">
                    <a:moveTo>
                      <a:pt x="0" y="0"/>
                    </a:moveTo>
                    <a:lnTo>
                      <a:pt x="1708658" y="0"/>
                    </a:lnTo>
                    <a:lnTo>
                      <a:pt x="1708658" y="1821471"/>
                    </a:lnTo>
                    <a:lnTo>
                      <a:pt x="0" y="1821471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95225" rIns="95225" bIns="142838" numCol="1" spcCol="1270" anchor="t" anchorCtr="0">
                <a:noAutofit/>
              </a:bodyPr>
              <a:lstStyle/>
              <a:p>
                <a:pPr defTabSz="666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500" dirty="0"/>
                  <a:t>AWP Demonstration Plant Groundbreaking</a:t>
                </a:r>
              </a:p>
              <a:p>
                <a:pPr defTabSz="666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00" dirty="0"/>
              </a:p>
              <a:p>
                <a:pPr defTabSz="666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500" dirty="0"/>
                  <a:t>Feasibility Study MOU</a:t>
                </a:r>
              </a:p>
            </p:txBody>
          </p:sp>
          <p:sp>
            <p:nvSpPr>
              <p:cNvPr id="92" name="Freeform 91"/>
              <p:cNvSpPr/>
              <p:nvPr/>
            </p:nvSpPr>
            <p:spPr>
              <a:xfrm>
                <a:off x="617248" y="1680190"/>
                <a:ext cx="1708658" cy="639976"/>
              </a:xfrm>
              <a:custGeom>
                <a:avLst/>
                <a:gdLst>
                  <a:gd name="connsiteX0" fmla="*/ 0 w 1708658"/>
                  <a:gd name="connsiteY0" fmla="*/ 0 h 639976"/>
                  <a:gd name="connsiteX1" fmla="*/ 1708658 w 1708658"/>
                  <a:gd name="connsiteY1" fmla="*/ 0 h 639976"/>
                  <a:gd name="connsiteX2" fmla="*/ 1708658 w 1708658"/>
                  <a:gd name="connsiteY2" fmla="*/ 639976 h 639976"/>
                  <a:gd name="connsiteX3" fmla="*/ 0 w 1708658"/>
                  <a:gd name="connsiteY3" fmla="*/ 639976 h 639976"/>
                  <a:gd name="connsiteX4" fmla="*/ 0 w 1708658"/>
                  <a:gd name="connsiteY4" fmla="*/ 0 h 63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8658" h="639976">
                    <a:moveTo>
                      <a:pt x="0" y="0"/>
                    </a:moveTo>
                    <a:lnTo>
                      <a:pt x="1708658" y="0"/>
                    </a:lnTo>
                    <a:lnTo>
                      <a:pt x="1708658" y="639976"/>
                    </a:lnTo>
                    <a:lnTo>
                      <a:pt x="0" y="63997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228540" bIns="0" numCol="1" spcCol="1270" anchor="ctr" anchorCtr="0">
                <a:noAutofit/>
              </a:bodyPr>
              <a:lstStyle/>
              <a:p>
                <a:pPr defTabSz="159972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 b="1"/>
                </a:pPr>
                <a:r>
                  <a:rPr lang="en-US" sz="3599" dirty="0"/>
                  <a:t>2014</a:t>
                </a:r>
              </a:p>
            </p:txBody>
          </p:sp>
          <p:grpSp>
            <p:nvGrpSpPr>
              <p:cNvPr id="93" name="Group 92"/>
              <p:cNvGrpSpPr/>
              <p:nvPr/>
            </p:nvGrpSpPr>
            <p:grpSpPr>
              <a:xfrm>
                <a:off x="151484" y="1811625"/>
                <a:ext cx="392341" cy="2119348"/>
                <a:chOff x="151484" y="1811625"/>
                <a:chExt cx="392341" cy="2119348"/>
              </a:xfrm>
            </p:grpSpPr>
            <p:sp>
              <p:nvSpPr>
                <p:cNvPr id="94" name="Teardrop 93"/>
                <p:cNvSpPr/>
                <p:nvPr/>
              </p:nvSpPr>
              <p:spPr>
                <a:xfrm rot="8100000">
                  <a:off x="151484" y="1811625"/>
                  <a:ext cx="392341" cy="392341"/>
                </a:xfrm>
                <a:prstGeom prst="teardrop">
                  <a:avLst>
                    <a:gd name="adj" fmla="val 115000"/>
                  </a:avLst>
                </a:prstGeom>
              </p:spPr>
              <p:style>
                <a:lnRef idx="2">
                  <a:schemeClr val="dk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5" name="Donut 94"/>
                <p:cNvSpPr/>
                <p:nvPr/>
              </p:nvSpPr>
              <p:spPr>
                <a:xfrm>
                  <a:off x="195070" y="1855210"/>
                  <a:ext cx="305170" cy="305170"/>
                </a:xfrm>
                <a:prstGeom prst="donut">
                  <a:avLst/>
                </a:prstGeom>
              </p:spPr>
              <p:style>
                <a:lnRef idx="2">
                  <a:schemeClr val="dk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2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2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96" name="Straight Connector 95"/>
                <p:cNvSpPr/>
                <p:nvPr/>
              </p:nvSpPr>
              <p:spPr>
                <a:xfrm>
                  <a:off x="347655" y="2287640"/>
                  <a:ext cx="0" cy="1592961"/>
                </a:xfrm>
                <a:prstGeom prst="line">
                  <a:avLst/>
                </a:prstGeom>
              </p:spPr>
              <p:style>
                <a:lnRef idx="1">
                  <a:schemeClr val="dk2"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2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97" name="Oval 96"/>
                <p:cNvSpPr/>
                <p:nvPr/>
              </p:nvSpPr>
              <p:spPr>
                <a:xfrm>
                  <a:off x="310768" y="3830229"/>
                  <a:ext cx="99873" cy="100744"/>
                </a:xfrm>
                <a:prstGeom prst="ellipse">
                  <a:avLst/>
                </a:prstGeom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pic>
          <p:nvPicPr>
            <p:cNvPr id="99" name="Picture 98" descr="A close up of a screen&#10;&#10;Description automatically generated">
              <a:extLst>
                <a:ext uri="{FF2B5EF4-FFF2-40B4-BE49-F238E27FC236}">
                  <a16:creationId xmlns:a16="http://schemas.microsoft.com/office/drawing/2014/main" id="{AE480A06-F0AD-9142-BE3B-DA770591D7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60" t="13967" r="5697" b="59852"/>
            <a:stretch/>
          </p:blipFill>
          <p:spPr>
            <a:xfrm>
              <a:off x="596313" y="3075933"/>
              <a:ext cx="2073713" cy="4015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873074" y="3811234"/>
            <a:ext cx="2331856" cy="2253174"/>
            <a:chOff x="1010035" y="3912394"/>
            <a:chExt cx="2332463" cy="2253761"/>
          </a:xfrm>
        </p:grpSpPr>
        <p:grpSp>
          <p:nvGrpSpPr>
            <p:cNvPr id="12" name="Group 11"/>
            <p:cNvGrpSpPr/>
            <p:nvPr/>
          </p:nvGrpSpPr>
          <p:grpSpPr>
            <a:xfrm>
              <a:off x="1010035" y="3912394"/>
              <a:ext cx="2332463" cy="2253761"/>
              <a:chOff x="1652624" y="3810157"/>
              <a:chExt cx="2332463" cy="2253761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2134660" y="4053021"/>
                <a:ext cx="1850427" cy="1592961"/>
              </a:xfrm>
              <a:custGeom>
                <a:avLst/>
                <a:gdLst>
                  <a:gd name="connsiteX0" fmla="*/ 0 w 2576929"/>
                  <a:gd name="connsiteY0" fmla="*/ 0 h 1592961"/>
                  <a:gd name="connsiteX1" fmla="*/ 2576929 w 2576929"/>
                  <a:gd name="connsiteY1" fmla="*/ 0 h 1592961"/>
                  <a:gd name="connsiteX2" fmla="*/ 2576929 w 2576929"/>
                  <a:gd name="connsiteY2" fmla="*/ 1592961 h 1592961"/>
                  <a:gd name="connsiteX3" fmla="*/ 0 w 2576929"/>
                  <a:gd name="connsiteY3" fmla="*/ 1592961 h 1592961"/>
                  <a:gd name="connsiteX4" fmla="*/ 0 w 2576929"/>
                  <a:gd name="connsiteY4" fmla="*/ 0 h 1592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929" h="1592961">
                    <a:moveTo>
                      <a:pt x="0" y="0"/>
                    </a:moveTo>
                    <a:lnTo>
                      <a:pt x="2576929" y="0"/>
                    </a:lnTo>
                    <a:lnTo>
                      <a:pt x="2576929" y="1592961"/>
                    </a:lnTo>
                    <a:lnTo>
                      <a:pt x="0" y="1592961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142838" rIns="0" bIns="95225" numCol="1" spcCol="1270" anchor="b" anchorCtr="0">
                <a:noAutofit/>
              </a:bodyPr>
              <a:lstStyle/>
              <a:p>
                <a:pPr defTabSz="666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500" dirty="0"/>
                  <a:t>AWP Demo Plant Opening</a:t>
                </a:r>
              </a:p>
              <a:p>
                <a:pPr defTabSz="666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500" dirty="0"/>
              </a:p>
              <a:p>
                <a:pPr defTabSz="666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500" dirty="0"/>
              </a:p>
              <a:p>
                <a:pPr defTabSz="666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500" dirty="0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2102762" y="5504229"/>
                <a:ext cx="1303039" cy="559689"/>
              </a:xfrm>
              <a:custGeom>
                <a:avLst/>
                <a:gdLst>
                  <a:gd name="connsiteX0" fmla="*/ 0 w 2576929"/>
                  <a:gd name="connsiteY0" fmla="*/ 0 h 559689"/>
                  <a:gd name="connsiteX1" fmla="*/ 2576929 w 2576929"/>
                  <a:gd name="connsiteY1" fmla="*/ 0 h 559689"/>
                  <a:gd name="connsiteX2" fmla="*/ 2576929 w 2576929"/>
                  <a:gd name="connsiteY2" fmla="*/ 559689 h 559689"/>
                  <a:gd name="connsiteX3" fmla="*/ 0 w 2576929"/>
                  <a:gd name="connsiteY3" fmla="*/ 559689 h 559689"/>
                  <a:gd name="connsiteX4" fmla="*/ 0 w 2576929"/>
                  <a:gd name="connsiteY4" fmla="*/ 0 h 55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929" h="559689">
                    <a:moveTo>
                      <a:pt x="0" y="0"/>
                    </a:moveTo>
                    <a:lnTo>
                      <a:pt x="2576929" y="0"/>
                    </a:lnTo>
                    <a:lnTo>
                      <a:pt x="2576929" y="559689"/>
                    </a:lnTo>
                    <a:lnTo>
                      <a:pt x="0" y="55968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228540" bIns="0" numCol="1" spcCol="1270" anchor="ctr" anchorCtr="0">
                <a:noAutofit/>
              </a:bodyPr>
              <a:lstStyle/>
              <a:p>
                <a:pPr defTabSz="159972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 b="1"/>
                </a:pPr>
                <a:r>
                  <a:rPr lang="en-US" sz="3599" b="1" dirty="0"/>
                  <a:t>2015</a:t>
                </a:r>
                <a:endParaRPr lang="en-US" sz="3599" dirty="0"/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1652624" y="3810157"/>
                <a:ext cx="392341" cy="2172504"/>
                <a:chOff x="1652624" y="3810157"/>
                <a:chExt cx="392341" cy="2172504"/>
              </a:xfrm>
            </p:grpSpPr>
            <p:sp>
              <p:nvSpPr>
                <p:cNvPr id="17" name="Teardrop 16"/>
                <p:cNvSpPr/>
                <p:nvPr/>
              </p:nvSpPr>
              <p:spPr>
                <a:xfrm rot="18900000">
                  <a:off x="1652624" y="5590320"/>
                  <a:ext cx="392341" cy="392341"/>
                </a:xfrm>
                <a:prstGeom prst="teardrop">
                  <a:avLst>
                    <a:gd name="adj" fmla="val 115000"/>
                  </a:avLst>
                </a:prstGeom>
              </p:spPr>
              <p:style>
                <a:lnRef idx="2">
                  <a:schemeClr val="dk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8" name="Donut 17"/>
                <p:cNvSpPr/>
                <p:nvPr/>
              </p:nvSpPr>
              <p:spPr>
                <a:xfrm>
                  <a:off x="1696210" y="5633905"/>
                  <a:ext cx="305170" cy="305170"/>
                </a:xfrm>
                <a:prstGeom prst="donut">
                  <a:avLst/>
                </a:prstGeom>
              </p:spPr>
              <p:style>
                <a:lnRef idx="2">
                  <a:schemeClr val="dk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2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2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9" name="Straight Connector 18"/>
                <p:cNvSpPr/>
                <p:nvPr/>
              </p:nvSpPr>
              <p:spPr>
                <a:xfrm>
                  <a:off x="1848816" y="3860531"/>
                  <a:ext cx="8416" cy="1710378"/>
                </a:xfrm>
                <a:prstGeom prst="line">
                  <a:avLst/>
                </a:prstGeom>
              </p:spPr>
              <p:style>
                <a:lnRef idx="1">
                  <a:schemeClr val="dk2"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2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0" name="Oval 19"/>
                <p:cNvSpPr/>
                <p:nvPr/>
              </p:nvSpPr>
              <p:spPr>
                <a:xfrm>
                  <a:off x="1802688" y="3810157"/>
                  <a:ext cx="99873" cy="100744"/>
                </a:xfrm>
                <a:prstGeom prst="ellipse">
                  <a:avLst/>
                </a:prstGeom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pic>
          <p:nvPicPr>
            <p:cNvPr id="100" name="Picture 99" descr="A screen shot of a person&#10;&#10;Description automatically generated">
              <a:extLst>
                <a:ext uri="{FF2B5EF4-FFF2-40B4-BE49-F238E27FC236}">
                  <a16:creationId xmlns:a16="http://schemas.microsoft.com/office/drawing/2014/main" id="{F32C100C-1302-3C4A-9EF5-BFBBA8293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20" t="12992" r="7908" b="41908"/>
            <a:stretch/>
          </p:blipFill>
          <p:spPr>
            <a:xfrm>
              <a:off x="1513472" y="4804252"/>
              <a:ext cx="1327048" cy="72352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17676" y="880311"/>
            <a:ext cx="3644006" cy="3012483"/>
            <a:chOff x="3890772" y="906722"/>
            <a:chExt cx="3644955" cy="3013268"/>
          </a:xfrm>
        </p:grpSpPr>
        <p:grpSp>
          <p:nvGrpSpPr>
            <p:cNvPr id="5" name="Group 4"/>
            <p:cNvGrpSpPr/>
            <p:nvPr/>
          </p:nvGrpSpPr>
          <p:grpSpPr>
            <a:xfrm>
              <a:off x="3890772" y="906722"/>
              <a:ext cx="2799282" cy="3013268"/>
              <a:chOff x="4061642" y="913635"/>
              <a:chExt cx="2799282" cy="3013268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4061642" y="913635"/>
                <a:ext cx="2496196" cy="3013268"/>
                <a:chOff x="2409215" y="899406"/>
                <a:chExt cx="2496196" cy="3013268"/>
              </a:xfrm>
            </p:grpSpPr>
            <p:sp>
              <p:nvSpPr>
                <p:cNvPr id="22" name="Freeform 21"/>
                <p:cNvSpPr/>
                <p:nvPr/>
              </p:nvSpPr>
              <p:spPr>
                <a:xfrm>
                  <a:off x="2866828" y="1336164"/>
                  <a:ext cx="2038583" cy="2197021"/>
                </a:xfrm>
                <a:custGeom>
                  <a:avLst/>
                  <a:gdLst>
                    <a:gd name="connsiteX0" fmla="*/ 0 w 2576929"/>
                    <a:gd name="connsiteY0" fmla="*/ 0 h 1884345"/>
                    <a:gd name="connsiteX1" fmla="*/ 2576929 w 2576929"/>
                    <a:gd name="connsiteY1" fmla="*/ 0 h 1884345"/>
                    <a:gd name="connsiteX2" fmla="*/ 2576929 w 2576929"/>
                    <a:gd name="connsiteY2" fmla="*/ 1884345 h 1884345"/>
                    <a:gd name="connsiteX3" fmla="*/ 0 w 2576929"/>
                    <a:gd name="connsiteY3" fmla="*/ 1884345 h 1884345"/>
                    <a:gd name="connsiteX4" fmla="*/ 0 w 2576929"/>
                    <a:gd name="connsiteY4" fmla="*/ 0 h 188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6929" h="1884345">
                      <a:moveTo>
                        <a:pt x="0" y="0"/>
                      </a:moveTo>
                      <a:lnTo>
                        <a:pt x="2576929" y="0"/>
                      </a:lnTo>
                      <a:lnTo>
                        <a:pt x="2576929" y="1884345"/>
                      </a:lnTo>
                      <a:lnTo>
                        <a:pt x="0" y="18843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2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2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0" tIns="95225" rIns="95225" bIns="142838" numCol="1" spcCol="1270" anchor="t" anchorCtr="0">
                  <a:noAutofit/>
                </a:bodyPr>
                <a:lstStyle/>
                <a:p>
                  <a:pPr defTabSz="666550">
                    <a:spcBef>
                      <a:spcPct val="0"/>
                    </a:spcBef>
                  </a:pPr>
                  <a:r>
                    <a:rPr lang="en-US" sz="1500" dirty="0"/>
                    <a:t>Water Agency </a:t>
                  </a:r>
                </a:p>
                <a:p>
                  <a:pPr defTabSz="666550">
                    <a:spcBef>
                      <a:spcPct val="0"/>
                    </a:spcBef>
                  </a:pPr>
                  <a:r>
                    <a:rPr lang="en-US" sz="1500" dirty="0"/>
                    <a:t>of the Year</a:t>
                  </a:r>
                </a:p>
                <a:p>
                  <a:pPr defTabSz="666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dirty="0"/>
                </a:p>
                <a:p>
                  <a:pPr defTabSz="666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500" dirty="0"/>
                    <a:t>MOU Extension</a:t>
                  </a:r>
                </a:p>
                <a:p>
                  <a:pPr defTabSz="666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dirty="0"/>
                </a:p>
                <a:p>
                  <a:pPr defTabSz="666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500" dirty="0"/>
                    <a:t>$116M Grant &amp; SRF</a:t>
                  </a:r>
                </a:p>
                <a:p>
                  <a:pPr defTabSz="666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dirty="0"/>
                </a:p>
                <a:p>
                  <a:pPr defTabSz="666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500" dirty="0"/>
                    <a:t>DDW Conceptual Approval for the project</a:t>
                  </a:r>
                </a:p>
                <a:p>
                  <a:pPr defTabSz="666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500" dirty="0"/>
                </a:p>
              </p:txBody>
            </p:sp>
            <p:sp>
              <p:nvSpPr>
                <p:cNvPr id="24" name="Freeform 23"/>
                <p:cNvSpPr/>
                <p:nvPr/>
              </p:nvSpPr>
              <p:spPr>
                <a:xfrm>
                  <a:off x="2852633" y="899406"/>
                  <a:ext cx="1799362" cy="662067"/>
                </a:xfrm>
                <a:custGeom>
                  <a:avLst/>
                  <a:gdLst>
                    <a:gd name="connsiteX0" fmla="*/ 0 w 2576929"/>
                    <a:gd name="connsiteY0" fmla="*/ 0 h 662067"/>
                    <a:gd name="connsiteX1" fmla="*/ 2576929 w 2576929"/>
                    <a:gd name="connsiteY1" fmla="*/ 0 h 662067"/>
                    <a:gd name="connsiteX2" fmla="*/ 2576929 w 2576929"/>
                    <a:gd name="connsiteY2" fmla="*/ 662067 h 662067"/>
                    <a:gd name="connsiteX3" fmla="*/ 0 w 2576929"/>
                    <a:gd name="connsiteY3" fmla="*/ 662067 h 662067"/>
                    <a:gd name="connsiteX4" fmla="*/ 0 w 2576929"/>
                    <a:gd name="connsiteY4" fmla="*/ 0 h 662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6929" h="662067">
                      <a:moveTo>
                        <a:pt x="0" y="0"/>
                      </a:moveTo>
                      <a:lnTo>
                        <a:pt x="2576929" y="0"/>
                      </a:lnTo>
                      <a:lnTo>
                        <a:pt x="2576929" y="662067"/>
                      </a:lnTo>
                      <a:lnTo>
                        <a:pt x="0" y="6620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2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2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0" tIns="0" rIns="228540" bIns="0" numCol="1" spcCol="1270" anchor="ctr" anchorCtr="0">
                  <a:noAutofit/>
                </a:bodyPr>
                <a:lstStyle/>
                <a:p>
                  <a:pPr defTabSz="159972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 b="1"/>
                  </a:pPr>
                  <a:r>
                    <a:rPr lang="en-US" sz="3599" b="1" dirty="0"/>
                    <a:t>2017</a:t>
                  </a:r>
                </a:p>
              </p:txBody>
            </p:sp>
            <p:grpSp>
              <p:nvGrpSpPr>
                <p:cNvPr id="26" name="Group 25"/>
                <p:cNvGrpSpPr/>
                <p:nvPr/>
              </p:nvGrpSpPr>
              <p:grpSpPr>
                <a:xfrm>
                  <a:off x="2409215" y="1026384"/>
                  <a:ext cx="392341" cy="2886290"/>
                  <a:chOff x="2409215" y="1026384"/>
                  <a:chExt cx="392341" cy="2886290"/>
                </a:xfrm>
              </p:grpSpPr>
              <p:sp>
                <p:nvSpPr>
                  <p:cNvPr id="27" name="Straight Connector 26"/>
                  <p:cNvSpPr/>
                  <p:nvPr/>
                </p:nvSpPr>
                <p:spPr>
                  <a:xfrm>
                    <a:off x="2591751" y="1375139"/>
                    <a:ext cx="5670" cy="2487163"/>
                  </a:xfrm>
                  <a:prstGeom prst="line">
                    <a:avLst/>
                  </a:prstGeom>
                </p:spPr>
                <p:style>
                  <a:lnRef idx="1">
                    <a:schemeClr val="dk2"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dk2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dk2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2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28" name="Oval 27"/>
                  <p:cNvSpPr/>
                  <p:nvPr/>
                </p:nvSpPr>
                <p:spPr>
                  <a:xfrm>
                    <a:off x="2549901" y="3811930"/>
                    <a:ext cx="99873" cy="100744"/>
                  </a:xfrm>
                  <a:prstGeom prst="ellipse">
                    <a:avLst/>
                  </a:prstGeom>
                </p:spPr>
                <p:style>
                  <a:lnRef idx="2">
                    <a:schemeClr val="lt2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dk2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dk2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29" name="Teardrop 28"/>
                  <p:cNvSpPr/>
                  <p:nvPr/>
                </p:nvSpPr>
                <p:spPr>
                  <a:xfrm rot="8100000">
                    <a:off x="2409215" y="1026384"/>
                    <a:ext cx="392341" cy="392341"/>
                  </a:xfrm>
                  <a:prstGeom prst="teardrop">
                    <a:avLst/>
                  </a:prstGeom>
                </p:spPr>
                <p:style>
                  <a:lnRef idx="2">
                    <a:schemeClr val="dk2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dk2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dk2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30" name="Donut 29"/>
                  <p:cNvSpPr/>
                  <p:nvPr/>
                </p:nvSpPr>
                <p:spPr>
                  <a:xfrm>
                    <a:off x="2452801" y="1069969"/>
                    <a:ext cx="305170" cy="305170"/>
                  </a:xfrm>
                  <a:prstGeom prst="donut">
                    <a:avLst/>
                  </a:prstGeom>
                  <a:solidFill>
                    <a:srgbClr val="FFFF00">
                      <a:alpha val="90000"/>
                    </a:srgbClr>
                  </a:solidFill>
                </p:spPr>
                <p:style>
                  <a:lnRef idx="2">
                    <a:schemeClr val="dk2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2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2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</p:grpSp>
          <p:pic>
            <p:nvPicPr>
              <p:cNvPr id="101" name="Picture 100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5F039028-0A2F-964F-A90F-871146D956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46" t="3030" r="54540" b="50961"/>
              <a:stretch/>
            </p:blipFill>
            <p:spPr>
              <a:xfrm>
                <a:off x="5643720" y="1414576"/>
                <a:ext cx="1217204" cy="492565"/>
              </a:xfrm>
              <a:prstGeom prst="rect">
                <a:avLst/>
              </a:prstGeom>
            </p:spPr>
          </p:pic>
        </p:grpSp>
        <p:pic>
          <p:nvPicPr>
            <p:cNvPr id="103" name="Picture 102" descr="Logo, company name&#10;&#10;Description automatically generated">
              <a:extLst>
                <a:ext uri="{FF2B5EF4-FFF2-40B4-BE49-F238E27FC236}">
                  <a16:creationId xmlns:a16="http://schemas.microsoft.com/office/drawing/2014/main" id="{DF2F43E3-F599-9248-9320-F81F9AAD1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32"/>
            <a:stretch/>
          </p:blipFill>
          <p:spPr>
            <a:xfrm>
              <a:off x="5711161" y="2411032"/>
              <a:ext cx="1824566" cy="52894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5506662" y="3861592"/>
            <a:ext cx="1977541" cy="2814333"/>
            <a:chOff x="5711282" y="3839583"/>
            <a:chExt cx="1978056" cy="2815066"/>
          </a:xfrm>
        </p:grpSpPr>
        <p:grpSp>
          <p:nvGrpSpPr>
            <p:cNvPr id="31" name="Group 30"/>
            <p:cNvGrpSpPr/>
            <p:nvPr/>
          </p:nvGrpSpPr>
          <p:grpSpPr>
            <a:xfrm>
              <a:off x="5711282" y="3839583"/>
              <a:ext cx="1978056" cy="2815066"/>
              <a:chOff x="4755566" y="3798110"/>
              <a:chExt cx="1978056" cy="2815066"/>
            </a:xfrm>
          </p:grpSpPr>
          <p:sp>
            <p:nvSpPr>
              <p:cNvPr id="32" name="Freeform 31"/>
              <p:cNvSpPr/>
              <p:nvPr/>
            </p:nvSpPr>
            <p:spPr>
              <a:xfrm>
                <a:off x="5197267" y="5485292"/>
                <a:ext cx="1220545" cy="683470"/>
              </a:xfrm>
              <a:custGeom>
                <a:avLst/>
                <a:gdLst>
                  <a:gd name="connsiteX0" fmla="*/ 0 w 2576929"/>
                  <a:gd name="connsiteY0" fmla="*/ 0 h 1592961"/>
                  <a:gd name="connsiteX1" fmla="*/ 2576929 w 2576929"/>
                  <a:gd name="connsiteY1" fmla="*/ 0 h 1592961"/>
                  <a:gd name="connsiteX2" fmla="*/ 2576929 w 2576929"/>
                  <a:gd name="connsiteY2" fmla="*/ 1592961 h 1592961"/>
                  <a:gd name="connsiteX3" fmla="*/ 0 w 2576929"/>
                  <a:gd name="connsiteY3" fmla="*/ 1592961 h 1592961"/>
                  <a:gd name="connsiteX4" fmla="*/ 0 w 2576929"/>
                  <a:gd name="connsiteY4" fmla="*/ 0 h 1592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929" h="1592961">
                    <a:moveTo>
                      <a:pt x="0" y="0"/>
                    </a:moveTo>
                    <a:lnTo>
                      <a:pt x="2576929" y="0"/>
                    </a:lnTo>
                    <a:lnTo>
                      <a:pt x="2576929" y="1592961"/>
                    </a:lnTo>
                    <a:lnTo>
                      <a:pt x="0" y="1592961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142838" rIns="0" bIns="95225" numCol="1" spcCol="1270" anchor="b" anchorCtr="0">
                <a:noAutofit/>
              </a:bodyPr>
              <a:lstStyle/>
              <a:p>
                <a:pPr defTabSz="666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500" dirty="0"/>
                  <a:t>CEQA Complete and Approved</a:t>
                </a:r>
              </a:p>
              <a:p>
                <a:pPr defTabSz="666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300" dirty="0"/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5231461" y="6053487"/>
                <a:ext cx="1502161" cy="559689"/>
              </a:xfrm>
              <a:custGeom>
                <a:avLst/>
                <a:gdLst>
                  <a:gd name="connsiteX0" fmla="*/ 0 w 2576929"/>
                  <a:gd name="connsiteY0" fmla="*/ 0 h 559689"/>
                  <a:gd name="connsiteX1" fmla="*/ 2576929 w 2576929"/>
                  <a:gd name="connsiteY1" fmla="*/ 0 h 559689"/>
                  <a:gd name="connsiteX2" fmla="*/ 2576929 w 2576929"/>
                  <a:gd name="connsiteY2" fmla="*/ 559689 h 559689"/>
                  <a:gd name="connsiteX3" fmla="*/ 0 w 2576929"/>
                  <a:gd name="connsiteY3" fmla="*/ 559689 h 559689"/>
                  <a:gd name="connsiteX4" fmla="*/ 0 w 2576929"/>
                  <a:gd name="connsiteY4" fmla="*/ 0 h 55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929" h="559689">
                    <a:moveTo>
                      <a:pt x="0" y="0"/>
                    </a:moveTo>
                    <a:lnTo>
                      <a:pt x="2576929" y="0"/>
                    </a:lnTo>
                    <a:lnTo>
                      <a:pt x="2576929" y="559689"/>
                    </a:lnTo>
                    <a:lnTo>
                      <a:pt x="0" y="55968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228540" bIns="0" numCol="1" spcCol="1270" anchor="ctr" anchorCtr="0">
                <a:noAutofit/>
              </a:bodyPr>
              <a:lstStyle/>
              <a:p>
                <a:pPr defTabSz="159972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 b="1"/>
                </a:pPr>
                <a:r>
                  <a:rPr lang="en-US" sz="3599" b="1" dirty="0"/>
                  <a:t>2018</a:t>
                </a:r>
                <a:endParaRPr lang="en-US" sz="3599" dirty="0"/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4755566" y="3798110"/>
                <a:ext cx="392341" cy="2737452"/>
                <a:chOff x="4755566" y="3798110"/>
                <a:chExt cx="392341" cy="2737452"/>
              </a:xfrm>
            </p:grpSpPr>
            <p:sp>
              <p:nvSpPr>
                <p:cNvPr id="35" name="Teardrop 34"/>
                <p:cNvSpPr/>
                <p:nvPr/>
              </p:nvSpPr>
              <p:spPr>
                <a:xfrm rot="18900000">
                  <a:off x="4755566" y="6143221"/>
                  <a:ext cx="392341" cy="392341"/>
                </a:xfrm>
                <a:prstGeom prst="teardrop">
                  <a:avLst>
                    <a:gd name="adj" fmla="val 115000"/>
                  </a:avLst>
                </a:prstGeom>
              </p:spPr>
              <p:style>
                <a:lnRef idx="2">
                  <a:schemeClr val="dk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6" name="Donut 35"/>
                <p:cNvSpPr/>
                <p:nvPr/>
              </p:nvSpPr>
              <p:spPr>
                <a:xfrm>
                  <a:off x="4799152" y="6186806"/>
                  <a:ext cx="305170" cy="305170"/>
                </a:xfrm>
                <a:prstGeom prst="donut">
                  <a:avLst/>
                </a:prstGeom>
              </p:spPr>
              <p:style>
                <a:lnRef idx="2">
                  <a:schemeClr val="dk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2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2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7" name="Straight Connector 36"/>
                <p:cNvSpPr/>
                <p:nvPr/>
              </p:nvSpPr>
              <p:spPr>
                <a:xfrm flipH="1">
                  <a:off x="4950190" y="3860529"/>
                  <a:ext cx="1547" cy="2201434"/>
                </a:xfrm>
                <a:prstGeom prst="line">
                  <a:avLst/>
                </a:prstGeom>
              </p:spPr>
              <p:style>
                <a:lnRef idx="1">
                  <a:schemeClr val="dk2"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2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9" name="Oval 38"/>
                <p:cNvSpPr/>
                <p:nvPr/>
              </p:nvSpPr>
              <p:spPr>
                <a:xfrm>
                  <a:off x="4896854" y="3798110"/>
                  <a:ext cx="99873" cy="100744"/>
                </a:xfrm>
                <a:prstGeom prst="ellipse">
                  <a:avLst/>
                </a:prstGeom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39714" y="4283618"/>
              <a:ext cx="917857" cy="12071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11" name="Group 110"/>
          <p:cNvGrpSpPr/>
          <p:nvPr/>
        </p:nvGrpSpPr>
        <p:grpSpPr>
          <a:xfrm>
            <a:off x="7612114" y="785332"/>
            <a:ext cx="2848384" cy="3102022"/>
            <a:chOff x="7437004" y="800163"/>
            <a:chExt cx="2849126" cy="3102830"/>
          </a:xfrm>
        </p:grpSpPr>
        <p:grpSp>
          <p:nvGrpSpPr>
            <p:cNvPr id="56" name="Group 55"/>
            <p:cNvGrpSpPr/>
            <p:nvPr/>
          </p:nvGrpSpPr>
          <p:grpSpPr>
            <a:xfrm>
              <a:off x="7437004" y="800163"/>
              <a:ext cx="2469914" cy="3102830"/>
              <a:chOff x="7391214" y="808071"/>
              <a:chExt cx="2469914" cy="3102830"/>
            </a:xfrm>
          </p:grpSpPr>
          <p:sp>
            <p:nvSpPr>
              <p:cNvPr id="57" name="Freeform 56"/>
              <p:cNvSpPr/>
              <p:nvPr/>
            </p:nvSpPr>
            <p:spPr>
              <a:xfrm>
                <a:off x="7889243" y="1312342"/>
                <a:ext cx="1504501" cy="690147"/>
              </a:xfrm>
              <a:custGeom>
                <a:avLst/>
                <a:gdLst>
                  <a:gd name="connsiteX0" fmla="*/ 0 w 2576929"/>
                  <a:gd name="connsiteY0" fmla="*/ 0 h 1592961"/>
                  <a:gd name="connsiteX1" fmla="*/ 2576929 w 2576929"/>
                  <a:gd name="connsiteY1" fmla="*/ 0 h 1592961"/>
                  <a:gd name="connsiteX2" fmla="*/ 2576929 w 2576929"/>
                  <a:gd name="connsiteY2" fmla="*/ 1592961 h 1592961"/>
                  <a:gd name="connsiteX3" fmla="*/ 0 w 2576929"/>
                  <a:gd name="connsiteY3" fmla="*/ 1592961 h 1592961"/>
                  <a:gd name="connsiteX4" fmla="*/ 0 w 2576929"/>
                  <a:gd name="connsiteY4" fmla="*/ 0 h 1592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929" h="1592961">
                    <a:moveTo>
                      <a:pt x="0" y="0"/>
                    </a:moveTo>
                    <a:lnTo>
                      <a:pt x="2576929" y="0"/>
                    </a:lnTo>
                    <a:lnTo>
                      <a:pt x="2576929" y="1592961"/>
                    </a:lnTo>
                    <a:lnTo>
                      <a:pt x="0" y="1592961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95225" rIns="95225" bIns="142838" numCol="1" spcCol="1270" anchor="t" anchorCtr="0">
                <a:noAutofit/>
              </a:bodyPr>
              <a:lstStyle/>
              <a:p>
                <a:pPr defTabSz="666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500" dirty="0"/>
                  <a:t>Interim Funding Agreement: $9M</a:t>
                </a:r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7840496" y="808071"/>
                <a:ext cx="2020632" cy="559689"/>
              </a:xfrm>
              <a:custGeom>
                <a:avLst/>
                <a:gdLst>
                  <a:gd name="connsiteX0" fmla="*/ 0 w 2576929"/>
                  <a:gd name="connsiteY0" fmla="*/ 0 h 559689"/>
                  <a:gd name="connsiteX1" fmla="*/ 2576929 w 2576929"/>
                  <a:gd name="connsiteY1" fmla="*/ 0 h 559689"/>
                  <a:gd name="connsiteX2" fmla="*/ 2576929 w 2576929"/>
                  <a:gd name="connsiteY2" fmla="*/ 559689 h 559689"/>
                  <a:gd name="connsiteX3" fmla="*/ 0 w 2576929"/>
                  <a:gd name="connsiteY3" fmla="*/ 559689 h 559689"/>
                  <a:gd name="connsiteX4" fmla="*/ 0 w 2576929"/>
                  <a:gd name="connsiteY4" fmla="*/ 0 h 55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929" h="559689">
                    <a:moveTo>
                      <a:pt x="0" y="0"/>
                    </a:moveTo>
                    <a:lnTo>
                      <a:pt x="2576929" y="0"/>
                    </a:lnTo>
                    <a:lnTo>
                      <a:pt x="2576929" y="559689"/>
                    </a:lnTo>
                    <a:lnTo>
                      <a:pt x="0" y="55968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228540" bIns="0" numCol="1" spcCol="1270" anchor="ctr" anchorCtr="0">
                <a:noAutofit/>
              </a:bodyPr>
              <a:lstStyle/>
              <a:p>
                <a:pPr defTabSz="159972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 b="1"/>
                </a:pPr>
                <a:r>
                  <a:rPr lang="en-US" sz="3599" b="1" dirty="0"/>
                  <a:t>2019</a:t>
                </a:r>
                <a:endParaRPr lang="en-US" sz="3599" dirty="0"/>
              </a:p>
            </p:txBody>
          </p:sp>
          <p:grpSp>
            <p:nvGrpSpPr>
              <p:cNvPr id="59" name="Group 58"/>
              <p:cNvGrpSpPr/>
              <p:nvPr/>
            </p:nvGrpSpPr>
            <p:grpSpPr>
              <a:xfrm>
                <a:off x="7391214" y="849277"/>
                <a:ext cx="392341" cy="3061624"/>
                <a:chOff x="7391214" y="849277"/>
                <a:chExt cx="392341" cy="3061624"/>
              </a:xfrm>
            </p:grpSpPr>
            <p:sp>
              <p:nvSpPr>
                <p:cNvPr id="60" name="Teardrop 59"/>
                <p:cNvSpPr/>
                <p:nvPr/>
              </p:nvSpPr>
              <p:spPr>
                <a:xfrm rot="8100000">
                  <a:off x="7391214" y="849277"/>
                  <a:ext cx="392341" cy="392341"/>
                </a:xfrm>
                <a:prstGeom prst="teardrop">
                  <a:avLst>
                    <a:gd name="adj" fmla="val 115000"/>
                  </a:avLst>
                </a:prstGeom>
              </p:spPr>
              <p:style>
                <a:lnRef idx="2">
                  <a:schemeClr val="dk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61" name="Donut 60"/>
                <p:cNvSpPr/>
                <p:nvPr/>
              </p:nvSpPr>
              <p:spPr>
                <a:xfrm>
                  <a:off x="7435616" y="903374"/>
                  <a:ext cx="305170" cy="305170"/>
                </a:xfrm>
                <a:prstGeom prst="donut">
                  <a:avLst/>
                </a:prstGeom>
              </p:spPr>
              <p:style>
                <a:lnRef idx="2">
                  <a:schemeClr val="dk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2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2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62" name="Straight Connector 61"/>
                <p:cNvSpPr/>
                <p:nvPr/>
              </p:nvSpPr>
              <p:spPr>
                <a:xfrm>
                  <a:off x="7587080" y="1365843"/>
                  <a:ext cx="10734" cy="2481648"/>
                </a:xfrm>
                <a:prstGeom prst="line">
                  <a:avLst/>
                </a:prstGeom>
              </p:spPr>
              <p:style>
                <a:lnRef idx="1">
                  <a:schemeClr val="dk2"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2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63" name="Oval 62"/>
                <p:cNvSpPr/>
                <p:nvPr/>
              </p:nvSpPr>
              <p:spPr>
                <a:xfrm>
                  <a:off x="7559531" y="3810157"/>
                  <a:ext cx="99873" cy="100744"/>
                </a:xfrm>
                <a:prstGeom prst="ellipse">
                  <a:avLst/>
                </a:prstGeom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pic>
          <p:nvPicPr>
            <p:cNvPr id="105" name="Picture 104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6A8F4416-35E1-B440-9150-29BAEE483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1" t="52340" r="74143" b="7845"/>
            <a:stretch/>
          </p:blipFill>
          <p:spPr>
            <a:xfrm>
              <a:off x="9270379" y="1172279"/>
              <a:ext cx="779056" cy="766883"/>
            </a:xfrm>
            <a:prstGeom prst="rect">
              <a:avLst/>
            </a:prstGeom>
          </p:spPr>
        </p:pic>
        <p:pic>
          <p:nvPicPr>
            <p:cNvPr id="106" name="Picture 10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5CDEF72A-3C11-DC48-ADE8-E664C9701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46" t="4209" r="8154" b="63640"/>
            <a:stretch/>
          </p:blipFill>
          <p:spPr>
            <a:xfrm>
              <a:off x="7954402" y="2060890"/>
              <a:ext cx="737450" cy="749155"/>
            </a:xfrm>
            <a:prstGeom prst="rect">
              <a:avLst/>
            </a:prstGeom>
          </p:spPr>
        </p:pic>
        <p:sp>
          <p:nvSpPr>
            <p:cNvPr id="107" name="Freeform 106"/>
            <p:cNvSpPr/>
            <p:nvPr/>
          </p:nvSpPr>
          <p:spPr>
            <a:xfrm>
              <a:off x="8781629" y="2060098"/>
              <a:ext cx="1504501" cy="830100"/>
            </a:xfrm>
            <a:custGeom>
              <a:avLst/>
              <a:gdLst>
                <a:gd name="connsiteX0" fmla="*/ 0 w 2576929"/>
                <a:gd name="connsiteY0" fmla="*/ 0 h 1592961"/>
                <a:gd name="connsiteX1" fmla="*/ 2576929 w 2576929"/>
                <a:gd name="connsiteY1" fmla="*/ 0 h 1592961"/>
                <a:gd name="connsiteX2" fmla="*/ 2576929 w 2576929"/>
                <a:gd name="connsiteY2" fmla="*/ 1592961 h 1592961"/>
                <a:gd name="connsiteX3" fmla="*/ 0 w 2576929"/>
                <a:gd name="connsiteY3" fmla="*/ 1592961 h 1592961"/>
                <a:gd name="connsiteX4" fmla="*/ 0 w 2576929"/>
                <a:gd name="connsiteY4" fmla="*/ 0 h 159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6929" h="1592961">
                  <a:moveTo>
                    <a:pt x="0" y="0"/>
                  </a:moveTo>
                  <a:lnTo>
                    <a:pt x="2576929" y="0"/>
                  </a:lnTo>
                  <a:lnTo>
                    <a:pt x="2576929" y="1592961"/>
                  </a:lnTo>
                  <a:lnTo>
                    <a:pt x="0" y="15929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95225" rIns="95225" bIns="142838" numCol="1" spcCol="1270" anchor="t" anchorCtr="0">
              <a:noAutofit/>
            </a:bodyPr>
            <a:lstStyle/>
            <a:p>
              <a:pPr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dirty="0"/>
                <a:t>EPA selects ECAWP to apply for WIFIA: $342M</a:t>
              </a:r>
            </a:p>
            <a:p>
              <a:pPr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 dirty="0"/>
            </a:p>
          </p:txBody>
        </p:sp>
        <p:pic>
          <p:nvPicPr>
            <p:cNvPr id="108" name="Picture 10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0CB1B834-4D61-9F48-9868-343FE02EE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73" t="36385" r="7869" b="23110"/>
            <a:stretch/>
          </p:blipFill>
          <p:spPr>
            <a:xfrm>
              <a:off x="9059745" y="2880112"/>
              <a:ext cx="722025" cy="733577"/>
            </a:xfrm>
            <a:prstGeom prst="rect">
              <a:avLst/>
            </a:prstGeom>
          </p:spPr>
        </p:pic>
        <p:sp>
          <p:nvSpPr>
            <p:cNvPr id="109" name="Freeform 108"/>
            <p:cNvSpPr/>
            <p:nvPr/>
          </p:nvSpPr>
          <p:spPr>
            <a:xfrm>
              <a:off x="7954402" y="2970092"/>
              <a:ext cx="1504501" cy="690147"/>
            </a:xfrm>
            <a:custGeom>
              <a:avLst/>
              <a:gdLst>
                <a:gd name="connsiteX0" fmla="*/ 0 w 2576929"/>
                <a:gd name="connsiteY0" fmla="*/ 0 h 1592961"/>
                <a:gd name="connsiteX1" fmla="*/ 2576929 w 2576929"/>
                <a:gd name="connsiteY1" fmla="*/ 0 h 1592961"/>
                <a:gd name="connsiteX2" fmla="*/ 2576929 w 2576929"/>
                <a:gd name="connsiteY2" fmla="*/ 1592961 h 1592961"/>
                <a:gd name="connsiteX3" fmla="*/ 0 w 2576929"/>
                <a:gd name="connsiteY3" fmla="*/ 1592961 h 1592961"/>
                <a:gd name="connsiteX4" fmla="*/ 0 w 2576929"/>
                <a:gd name="connsiteY4" fmla="*/ 0 h 159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6929" h="1592961">
                  <a:moveTo>
                    <a:pt x="0" y="0"/>
                  </a:moveTo>
                  <a:lnTo>
                    <a:pt x="2576929" y="0"/>
                  </a:lnTo>
                  <a:lnTo>
                    <a:pt x="2576929" y="1592961"/>
                  </a:lnTo>
                  <a:lnTo>
                    <a:pt x="0" y="15929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95225" rIns="95225" bIns="142838" numCol="1" spcCol="1270" anchor="t" anchorCtr="0">
              <a:noAutofit/>
            </a:bodyPr>
            <a:lstStyle/>
            <a:p>
              <a:pPr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dirty="0"/>
                <a:t>JPA Formed</a:t>
              </a:r>
            </a:p>
          </p:txBody>
        </p:sp>
        <p:pic>
          <p:nvPicPr>
            <p:cNvPr id="110" name="Picture 109" descr="A close up of a screen&#10;&#10;Description automatically generated">
              <a:extLst>
                <a:ext uri="{FF2B5EF4-FFF2-40B4-BE49-F238E27FC236}">
                  <a16:creationId xmlns:a16="http://schemas.microsoft.com/office/drawing/2014/main" id="{AE480A06-F0AD-9142-BE3B-DA770591D7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60" t="13967" r="23060" b="62244"/>
            <a:stretch/>
          </p:blipFill>
          <p:spPr>
            <a:xfrm>
              <a:off x="7902048" y="3292289"/>
              <a:ext cx="1095582" cy="294836"/>
            </a:xfrm>
            <a:prstGeom prst="rect">
              <a:avLst/>
            </a:prstGeom>
          </p:spPr>
        </p:pic>
      </p:grpSp>
      <p:grpSp>
        <p:nvGrpSpPr>
          <p:cNvPr id="116" name="Group 115"/>
          <p:cNvGrpSpPr/>
          <p:nvPr/>
        </p:nvGrpSpPr>
        <p:grpSpPr>
          <a:xfrm>
            <a:off x="9371756" y="3811234"/>
            <a:ext cx="2559262" cy="2959537"/>
            <a:chOff x="9245167" y="3836318"/>
            <a:chExt cx="2559928" cy="2960308"/>
          </a:xfrm>
        </p:grpSpPr>
        <p:grpSp>
          <p:nvGrpSpPr>
            <p:cNvPr id="48" name="Group 47"/>
            <p:cNvGrpSpPr/>
            <p:nvPr/>
          </p:nvGrpSpPr>
          <p:grpSpPr>
            <a:xfrm>
              <a:off x="9245167" y="3836318"/>
              <a:ext cx="1746198" cy="2960308"/>
              <a:chOff x="8537259" y="3810157"/>
              <a:chExt cx="1746198" cy="2960308"/>
            </a:xfrm>
          </p:grpSpPr>
          <p:sp>
            <p:nvSpPr>
              <p:cNvPr id="49" name="Freeform 48"/>
              <p:cNvSpPr/>
              <p:nvPr/>
            </p:nvSpPr>
            <p:spPr>
              <a:xfrm>
                <a:off x="8881368" y="4112294"/>
                <a:ext cx="1315037" cy="574675"/>
              </a:xfrm>
              <a:custGeom>
                <a:avLst/>
                <a:gdLst>
                  <a:gd name="connsiteX0" fmla="*/ 0 w 2576929"/>
                  <a:gd name="connsiteY0" fmla="*/ 0 h 1592961"/>
                  <a:gd name="connsiteX1" fmla="*/ 2576929 w 2576929"/>
                  <a:gd name="connsiteY1" fmla="*/ 0 h 1592961"/>
                  <a:gd name="connsiteX2" fmla="*/ 2576929 w 2576929"/>
                  <a:gd name="connsiteY2" fmla="*/ 1592961 h 1592961"/>
                  <a:gd name="connsiteX3" fmla="*/ 0 w 2576929"/>
                  <a:gd name="connsiteY3" fmla="*/ 1592961 h 1592961"/>
                  <a:gd name="connsiteX4" fmla="*/ 0 w 2576929"/>
                  <a:gd name="connsiteY4" fmla="*/ 0 h 1592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929" h="1592961">
                    <a:moveTo>
                      <a:pt x="0" y="0"/>
                    </a:moveTo>
                    <a:lnTo>
                      <a:pt x="2576929" y="0"/>
                    </a:lnTo>
                    <a:lnTo>
                      <a:pt x="2576929" y="1592961"/>
                    </a:lnTo>
                    <a:lnTo>
                      <a:pt x="0" y="1592961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142838" rIns="0" bIns="95225" numCol="1" spcCol="1270" anchor="b" anchorCtr="0">
                <a:noAutofit/>
              </a:bodyPr>
              <a:lstStyle/>
              <a:p>
                <a:pPr defTabSz="666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500" dirty="0"/>
                  <a:t>Secured $90M from MWD</a:t>
                </a:r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8981689" y="6210776"/>
                <a:ext cx="1301768" cy="559689"/>
              </a:xfrm>
              <a:custGeom>
                <a:avLst/>
                <a:gdLst>
                  <a:gd name="connsiteX0" fmla="*/ 0 w 2576929"/>
                  <a:gd name="connsiteY0" fmla="*/ 0 h 559689"/>
                  <a:gd name="connsiteX1" fmla="*/ 2576929 w 2576929"/>
                  <a:gd name="connsiteY1" fmla="*/ 0 h 559689"/>
                  <a:gd name="connsiteX2" fmla="*/ 2576929 w 2576929"/>
                  <a:gd name="connsiteY2" fmla="*/ 559689 h 559689"/>
                  <a:gd name="connsiteX3" fmla="*/ 0 w 2576929"/>
                  <a:gd name="connsiteY3" fmla="*/ 559689 h 559689"/>
                  <a:gd name="connsiteX4" fmla="*/ 0 w 2576929"/>
                  <a:gd name="connsiteY4" fmla="*/ 0 h 55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929" h="559689">
                    <a:moveTo>
                      <a:pt x="0" y="0"/>
                    </a:moveTo>
                    <a:lnTo>
                      <a:pt x="2576929" y="0"/>
                    </a:lnTo>
                    <a:lnTo>
                      <a:pt x="2576929" y="559689"/>
                    </a:lnTo>
                    <a:lnTo>
                      <a:pt x="0" y="55968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228540" bIns="0" numCol="1" spcCol="1270" anchor="ctr" anchorCtr="0">
                <a:noAutofit/>
              </a:bodyPr>
              <a:lstStyle/>
              <a:p>
                <a:pPr defTabSz="159972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 b="1"/>
                </a:pPr>
                <a:r>
                  <a:rPr lang="en-US" sz="3599" b="1" dirty="0"/>
                  <a:t>2020</a:t>
                </a:r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8537259" y="3810157"/>
                <a:ext cx="392341" cy="2852875"/>
                <a:chOff x="8537259" y="3810157"/>
                <a:chExt cx="392341" cy="2852875"/>
              </a:xfrm>
            </p:grpSpPr>
            <p:sp>
              <p:nvSpPr>
                <p:cNvPr id="52" name="Teardrop 51"/>
                <p:cNvSpPr/>
                <p:nvPr/>
              </p:nvSpPr>
              <p:spPr>
                <a:xfrm rot="18900000">
                  <a:off x="8537259" y="6270691"/>
                  <a:ext cx="392341" cy="392341"/>
                </a:xfrm>
                <a:prstGeom prst="teardrop">
                  <a:avLst/>
                </a:prstGeom>
              </p:spPr>
              <p:style>
                <a:lnRef idx="2">
                  <a:schemeClr val="dk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53" name="Donut 52"/>
                <p:cNvSpPr/>
                <p:nvPr/>
              </p:nvSpPr>
              <p:spPr>
                <a:xfrm>
                  <a:off x="8580844" y="6304390"/>
                  <a:ext cx="305170" cy="305170"/>
                </a:xfrm>
                <a:prstGeom prst="donut">
                  <a:avLst/>
                </a:prstGeom>
                <a:solidFill>
                  <a:srgbClr val="FFC000">
                    <a:alpha val="90000"/>
                  </a:srgbClr>
                </a:solidFill>
              </p:spPr>
              <p:style>
                <a:lnRef idx="2">
                  <a:schemeClr val="dk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2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2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54" name="Straight Connector 53"/>
                <p:cNvSpPr/>
                <p:nvPr/>
              </p:nvSpPr>
              <p:spPr>
                <a:xfrm>
                  <a:off x="8720087" y="3860530"/>
                  <a:ext cx="9943" cy="2325261"/>
                </a:xfrm>
                <a:prstGeom prst="line">
                  <a:avLst/>
                </a:prstGeom>
              </p:spPr>
              <p:style>
                <a:lnRef idx="1">
                  <a:schemeClr val="dk2"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2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55" name="Oval 54"/>
                <p:cNvSpPr/>
                <p:nvPr/>
              </p:nvSpPr>
              <p:spPr>
                <a:xfrm>
                  <a:off x="8672567" y="3810157"/>
                  <a:ext cx="99873" cy="100744"/>
                </a:xfrm>
                <a:prstGeom prst="ellipse">
                  <a:avLst/>
                </a:prstGeom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pic>
          <p:nvPicPr>
            <p:cNvPr id="112" name="Picture 111" descr="Calendar&#10;&#10;Description automatically generated">
              <a:extLst>
                <a:ext uri="{FF2B5EF4-FFF2-40B4-BE49-F238E27FC236}">
                  <a16:creationId xmlns:a16="http://schemas.microsoft.com/office/drawing/2014/main" id="{10F68D73-DDEF-1C49-AD51-9A24417E9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0121" y="4129096"/>
              <a:ext cx="571059" cy="571059"/>
            </a:xfrm>
            <a:prstGeom prst="rect">
              <a:avLst/>
            </a:prstGeom>
          </p:spPr>
        </p:pic>
        <p:sp>
          <p:nvSpPr>
            <p:cNvPr id="113" name="Freeform 112"/>
            <p:cNvSpPr/>
            <p:nvPr/>
          </p:nvSpPr>
          <p:spPr>
            <a:xfrm>
              <a:off x="10490058" y="4893870"/>
              <a:ext cx="1315037" cy="574675"/>
            </a:xfrm>
            <a:custGeom>
              <a:avLst/>
              <a:gdLst>
                <a:gd name="connsiteX0" fmla="*/ 0 w 2576929"/>
                <a:gd name="connsiteY0" fmla="*/ 0 h 1592961"/>
                <a:gd name="connsiteX1" fmla="*/ 2576929 w 2576929"/>
                <a:gd name="connsiteY1" fmla="*/ 0 h 1592961"/>
                <a:gd name="connsiteX2" fmla="*/ 2576929 w 2576929"/>
                <a:gd name="connsiteY2" fmla="*/ 1592961 h 1592961"/>
                <a:gd name="connsiteX3" fmla="*/ 0 w 2576929"/>
                <a:gd name="connsiteY3" fmla="*/ 1592961 h 1592961"/>
                <a:gd name="connsiteX4" fmla="*/ 0 w 2576929"/>
                <a:gd name="connsiteY4" fmla="*/ 0 h 159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6929" h="1592961">
                  <a:moveTo>
                    <a:pt x="0" y="0"/>
                  </a:moveTo>
                  <a:lnTo>
                    <a:pt x="2576929" y="0"/>
                  </a:lnTo>
                  <a:lnTo>
                    <a:pt x="2576929" y="1592961"/>
                  </a:lnTo>
                  <a:lnTo>
                    <a:pt x="0" y="15929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42838" rIns="0" bIns="95225" numCol="1" spcCol="1270" anchor="b" anchorCtr="0">
              <a:noAutofit/>
            </a:bodyPr>
            <a:lstStyle/>
            <a:p>
              <a:pPr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dirty="0"/>
                <a:t>Agreements Executed</a:t>
              </a:r>
            </a:p>
          </p:txBody>
        </p:sp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0943616">
              <a:off x="9693396" y="4789034"/>
              <a:ext cx="552504" cy="7313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5" name="Freeform 114"/>
            <p:cNvSpPr/>
            <p:nvPr/>
          </p:nvSpPr>
          <p:spPr>
            <a:xfrm>
              <a:off x="9676914" y="5714950"/>
              <a:ext cx="1512135" cy="574675"/>
            </a:xfrm>
            <a:custGeom>
              <a:avLst/>
              <a:gdLst>
                <a:gd name="connsiteX0" fmla="*/ 0 w 2576929"/>
                <a:gd name="connsiteY0" fmla="*/ 0 h 1592961"/>
                <a:gd name="connsiteX1" fmla="*/ 2576929 w 2576929"/>
                <a:gd name="connsiteY1" fmla="*/ 0 h 1592961"/>
                <a:gd name="connsiteX2" fmla="*/ 2576929 w 2576929"/>
                <a:gd name="connsiteY2" fmla="*/ 1592961 h 1592961"/>
                <a:gd name="connsiteX3" fmla="*/ 0 w 2576929"/>
                <a:gd name="connsiteY3" fmla="*/ 1592961 h 1592961"/>
                <a:gd name="connsiteX4" fmla="*/ 0 w 2576929"/>
                <a:gd name="connsiteY4" fmla="*/ 0 h 159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6929" h="1592961">
                  <a:moveTo>
                    <a:pt x="0" y="0"/>
                  </a:moveTo>
                  <a:lnTo>
                    <a:pt x="2576929" y="0"/>
                  </a:lnTo>
                  <a:lnTo>
                    <a:pt x="2576929" y="1592961"/>
                  </a:lnTo>
                  <a:lnTo>
                    <a:pt x="0" y="15929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42838" rIns="0" bIns="95225" numCol="1" spcCol="1270" anchor="b" anchorCtr="0">
              <a:noAutofit/>
            </a:bodyPr>
            <a:lstStyle/>
            <a:p>
              <a:pPr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dirty="0"/>
                <a:t>Design-Build Contracts Executed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90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2">
            <a:extLst>
              <a:ext uri="{FF2B5EF4-FFF2-40B4-BE49-F238E27FC236}">
                <a16:creationId xmlns:a16="http://schemas.microsoft.com/office/drawing/2014/main" id="{DDC6E2E9-A8F5-48E7-940A-9D359D8CC91E}"/>
              </a:ext>
            </a:extLst>
          </p:cNvPr>
          <p:cNvSpPr txBox="1">
            <a:spLocks/>
          </p:cNvSpPr>
          <p:nvPr/>
        </p:nvSpPr>
        <p:spPr>
          <a:xfrm>
            <a:off x="171244" y="94197"/>
            <a:ext cx="10754442" cy="575979"/>
          </a:xfrm>
          <a:prstGeom prst="rect">
            <a:avLst/>
          </a:prstGeom>
        </p:spPr>
        <p:txBody>
          <a:bodyPr vert="horz" lIns="91367" tIns="45687" rIns="91367" bIns="45687" rtlCol="0" anchor="ctr">
            <a:noAutofit/>
          </a:bodyPr>
          <a:lstStyle>
            <a:lvl1pPr algn="l" defTabSz="914029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913391">
              <a:defRPr/>
            </a:pPr>
            <a:r>
              <a:rPr lang="en-US" sz="2799" dirty="0">
                <a:solidFill>
                  <a:prstClr val="white"/>
                </a:solidFill>
                <a:latin typeface="Calibri"/>
                <a:cs typeface="Calibri"/>
              </a:rPr>
              <a:t>Progressive Design-Build Team Selection Process</a:t>
            </a:r>
            <a:endParaRPr lang="en-US" sz="2799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388" y="1347162"/>
            <a:ext cx="3658267" cy="4200903"/>
            <a:chOff x="121918" y="1250761"/>
            <a:chExt cx="4307522" cy="4966707"/>
          </a:xfrm>
        </p:grpSpPr>
        <p:sp>
          <p:nvSpPr>
            <p:cNvPr id="23" name="TextBox 30">
              <a:extLst>
                <a:ext uri="{FF2B5EF4-FFF2-40B4-BE49-F238E27FC236}">
                  <a16:creationId xmlns:a16="http://schemas.microsoft.com/office/drawing/2014/main" id="{69CE41CF-D8F9-42FE-83F5-F95292325B7A}"/>
                </a:ext>
              </a:extLst>
            </p:cNvPr>
            <p:cNvSpPr txBox="1"/>
            <p:nvPr/>
          </p:nvSpPr>
          <p:spPr>
            <a:xfrm>
              <a:off x="170942" y="1250761"/>
              <a:ext cx="3535295" cy="3943808"/>
            </a:xfrm>
            <a:prstGeom prst="roundRect">
              <a:avLst>
                <a:gd name="adj" fmla="val 1975"/>
              </a:avLst>
            </a:prstGeom>
            <a:solidFill>
              <a:srgbClr val="EC7818"/>
            </a:solidFill>
          </p:spPr>
          <p:txBody>
            <a:bodyPr wrap="square" tIns="91407" rtlCol="0" anchor="t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853">
                <a:defRPr/>
              </a:pPr>
              <a:r>
                <a:rPr lang="en-US" sz="1999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PACKAGE #1:  $300M</a:t>
              </a:r>
            </a:p>
            <a:p>
              <a:pPr defTabSz="913853">
                <a:defRPr/>
              </a:pPr>
              <a:endParaRPr lang="en-US" sz="16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5B1778-A418-49C3-8F1A-72D02D2DF888}"/>
                </a:ext>
              </a:extLst>
            </p:cNvPr>
            <p:cNvSpPr txBox="1"/>
            <p:nvPr/>
          </p:nvSpPr>
          <p:spPr>
            <a:xfrm>
              <a:off x="262490" y="1800895"/>
              <a:ext cx="3348505" cy="3242083"/>
            </a:xfrm>
            <a:prstGeom prst="roundRect">
              <a:avLst>
                <a:gd name="adj" fmla="val 2241"/>
              </a:avLst>
            </a:prstGeom>
            <a:solidFill>
              <a:schemeClr val="bg1"/>
            </a:solidFill>
          </p:spPr>
          <p:txBody>
            <a:bodyPr wrap="square" lIns="182814" tIns="182814" rIns="182814" bIns="45702" rtlCol="0">
              <a:noAutofit/>
            </a:bodyPr>
            <a:lstStyle/>
            <a:p>
              <a:pPr marL="182771" indent="-182771" defTabSz="913482">
                <a:spcBef>
                  <a:spcPts val="1000"/>
                </a:spcBef>
                <a:buClr>
                  <a:srgbClr val="EC7818"/>
                </a:buClr>
                <a:buSzPct val="115000"/>
                <a:buFont typeface="Wingdings" panose="05000000000000000000" pitchFamily="2" charset="2"/>
                <a:buChar char="§"/>
                <a:defRPr/>
              </a:pPr>
              <a:endParaRPr lang="en-US" sz="179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2771" indent="-182771" defTabSz="913482">
                <a:spcBef>
                  <a:spcPts val="1000"/>
                </a:spcBef>
                <a:buClr>
                  <a:srgbClr val="EC7818"/>
                </a:buClr>
                <a:buSzPct val="115000"/>
                <a:buFont typeface="Wingdings" panose="05000000000000000000" pitchFamily="2" charset="2"/>
                <a:buChar char="§"/>
                <a:defRPr/>
              </a:pPr>
              <a:endParaRPr lang="en-US" sz="179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Snagit_SNG83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918"/>
            <a:stretch/>
          </p:blipFill>
          <p:spPr>
            <a:xfrm>
              <a:off x="1986844" y="2025312"/>
              <a:ext cx="1562909" cy="552514"/>
            </a:xfrm>
            <a:prstGeom prst="rect">
              <a:avLst/>
            </a:prstGeom>
          </p:spPr>
        </p:pic>
        <p:pic>
          <p:nvPicPr>
            <p:cNvPr id="9" name="Snagit_SNG86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145" y="2015017"/>
              <a:ext cx="1549585" cy="56280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37888"/>
            <a:stretch/>
          </p:blipFill>
          <p:spPr>
            <a:xfrm>
              <a:off x="346923" y="2902533"/>
              <a:ext cx="3173646" cy="19401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Rectangle 10"/>
            <p:cNvSpPr/>
            <p:nvPr/>
          </p:nvSpPr>
          <p:spPr>
            <a:xfrm>
              <a:off x="121918" y="5344174"/>
              <a:ext cx="4307522" cy="873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606" indent="-285606" defTabSz="914309">
                <a:buClr>
                  <a:srgbClr val="FF6600"/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 MGD Water Reclamation Plant</a:t>
              </a:r>
            </a:p>
            <a:p>
              <a:pPr marL="285606" indent="-285606" defTabSz="914309">
                <a:buClr>
                  <a:srgbClr val="FF6600"/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11.5 MGD Advanced Treatment</a:t>
              </a:r>
            </a:p>
            <a:p>
              <a:pPr marL="285606" indent="-285606" defTabSz="914309">
                <a:buClr>
                  <a:srgbClr val="FF6600"/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Solids Handling</a:t>
              </a:r>
              <a:endParaRPr lang="en-US" sz="1400" dirty="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77327" y="1352049"/>
            <a:ext cx="2913699" cy="4213986"/>
            <a:chOff x="4212036" y="1250761"/>
            <a:chExt cx="3573125" cy="4972331"/>
          </a:xfrm>
        </p:grpSpPr>
        <p:sp>
          <p:nvSpPr>
            <p:cNvPr id="27" name="TextBox 30">
              <a:extLst>
                <a:ext uri="{FF2B5EF4-FFF2-40B4-BE49-F238E27FC236}">
                  <a16:creationId xmlns:a16="http://schemas.microsoft.com/office/drawing/2014/main" id="{69CE41CF-D8F9-42FE-83F5-F95292325B7A}"/>
                </a:ext>
              </a:extLst>
            </p:cNvPr>
            <p:cNvSpPr txBox="1"/>
            <p:nvPr/>
          </p:nvSpPr>
          <p:spPr>
            <a:xfrm>
              <a:off x="4269321" y="1250761"/>
              <a:ext cx="3515840" cy="3943809"/>
            </a:xfrm>
            <a:prstGeom prst="roundRect">
              <a:avLst>
                <a:gd name="adj" fmla="val 1975"/>
              </a:avLst>
            </a:prstGeom>
            <a:solidFill>
              <a:schemeClr val="accent3">
                <a:lumMod val="75000"/>
              </a:schemeClr>
            </a:solidFill>
          </p:spPr>
          <p:txBody>
            <a:bodyPr wrap="square" tIns="91407" rtlCol="0" anchor="t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853">
                <a:defRPr/>
              </a:pPr>
              <a:r>
                <a:rPr lang="en-US" sz="1999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PACKAGE #2:  $45M</a:t>
              </a:r>
            </a:p>
            <a:p>
              <a:pPr defTabSz="913853">
                <a:defRPr/>
              </a:pPr>
              <a:endParaRPr lang="en-US" sz="14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5B1778-A418-49C3-8F1A-72D02D2DF888}"/>
                </a:ext>
              </a:extLst>
            </p:cNvPr>
            <p:cNvSpPr txBox="1"/>
            <p:nvPr/>
          </p:nvSpPr>
          <p:spPr>
            <a:xfrm>
              <a:off x="4351140" y="1800783"/>
              <a:ext cx="3348505" cy="3242196"/>
            </a:xfrm>
            <a:prstGeom prst="roundRect">
              <a:avLst>
                <a:gd name="adj" fmla="val 2241"/>
              </a:avLst>
            </a:prstGeom>
            <a:solidFill>
              <a:schemeClr val="bg1"/>
            </a:solidFill>
          </p:spPr>
          <p:txBody>
            <a:bodyPr wrap="square" lIns="182814" tIns="182814" rIns="182814" bIns="45702" rtlCol="0">
              <a:noAutofit/>
            </a:bodyPr>
            <a:lstStyle/>
            <a:p>
              <a:pPr marL="182771" indent="-182771" defTabSz="913482">
                <a:spcBef>
                  <a:spcPts val="1000"/>
                </a:spcBef>
                <a:buClr>
                  <a:srgbClr val="EC7818"/>
                </a:buClr>
                <a:buSzPct val="115000"/>
                <a:buFont typeface="Wingdings" panose="05000000000000000000" pitchFamily="2" charset="2"/>
                <a:buChar char="§"/>
                <a:defRPr/>
              </a:pPr>
              <a:endPara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2771" indent="-182771" defTabSz="913482">
                <a:spcBef>
                  <a:spcPts val="1000"/>
                </a:spcBef>
                <a:buClr>
                  <a:srgbClr val="EC7818"/>
                </a:buClr>
                <a:buSzPct val="115000"/>
                <a:buFont typeface="Wingdings" panose="05000000000000000000" pitchFamily="2" charset="2"/>
                <a:buChar char="§"/>
                <a:defRPr/>
              </a:pPr>
              <a:endPara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Snagit_SNG86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9855" b="74890"/>
            <a:stretch/>
          </p:blipFill>
          <p:spPr>
            <a:xfrm>
              <a:off x="4501974" y="2237467"/>
              <a:ext cx="1904853" cy="590694"/>
            </a:xfrm>
            <a:prstGeom prst="rect">
              <a:avLst/>
            </a:prstGeom>
          </p:spPr>
        </p:pic>
        <p:pic>
          <p:nvPicPr>
            <p:cNvPr id="32" name="Snagit_SNG86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32" t="37063" r="23780"/>
            <a:stretch/>
          </p:blipFill>
          <p:spPr>
            <a:xfrm>
              <a:off x="6468235" y="1912379"/>
              <a:ext cx="1179730" cy="1271905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4212036" y="5351726"/>
              <a:ext cx="3573125" cy="871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606" indent="-285606" defTabSz="914309">
                <a:buClr>
                  <a:srgbClr val="A1A88C">
                    <a:lumMod val="75000"/>
                  </a:srgbClr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11+ mile AWT Water Pipeline</a:t>
              </a:r>
            </a:p>
            <a:p>
              <a:pPr marL="285606" indent="-285606" defTabSz="914309">
                <a:buClr>
                  <a:srgbClr val="A1A88C">
                    <a:lumMod val="75000"/>
                  </a:srgbClr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De-Chlorination Facility</a:t>
              </a:r>
            </a:p>
            <a:p>
              <a:pPr marL="285606" indent="-285606" defTabSz="914309">
                <a:buClr>
                  <a:srgbClr val="A1A88C">
                    <a:lumMod val="75000"/>
                  </a:srgbClr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Lake Jennings Inlet</a:t>
              </a:r>
              <a:endParaRPr lang="en-US" sz="1400" dirty="0">
                <a:solidFill>
                  <a:prstClr val="black"/>
                </a:solidFill>
                <a:latin typeface="Calibri Light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/>
            <a:srcRect b="4806"/>
            <a:stretch/>
          </p:blipFill>
          <p:spPr>
            <a:xfrm>
              <a:off x="4416493" y="3408247"/>
              <a:ext cx="3192560" cy="14081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" name="Group 6"/>
          <p:cNvGrpSpPr/>
          <p:nvPr/>
        </p:nvGrpSpPr>
        <p:grpSpPr>
          <a:xfrm>
            <a:off x="6259293" y="1343053"/>
            <a:ext cx="2893371" cy="4447194"/>
            <a:chOff x="8465327" y="1416137"/>
            <a:chExt cx="3515840" cy="5220736"/>
          </a:xfrm>
        </p:grpSpPr>
        <p:grpSp>
          <p:nvGrpSpPr>
            <p:cNvPr id="6" name="Group 5"/>
            <p:cNvGrpSpPr/>
            <p:nvPr/>
          </p:nvGrpSpPr>
          <p:grpSpPr>
            <a:xfrm>
              <a:off x="8465327" y="1416137"/>
              <a:ext cx="3515840" cy="5220736"/>
              <a:chOff x="8283603" y="1250761"/>
              <a:chExt cx="3515840" cy="5220736"/>
            </a:xfrm>
          </p:grpSpPr>
          <p:sp>
            <p:nvSpPr>
              <p:cNvPr id="19" name="TextBox 30">
                <a:extLst>
                  <a:ext uri="{FF2B5EF4-FFF2-40B4-BE49-F238E27FC236}">
                    <a16:creationId xmlns:a16="http://schemas.microsoft.com/office/drawing/2014/main" id="{69CE41CF-D8F9-42FE-83F5-F95292325B7A}"/>
                  </a:ext>
                </a:extLst>
              </p:cNvPr>
              <p:cNvSpPr txBox="1"/>
              <p:nvPr/>
            </p:nvSpPr>
            <p:spPr>
              <a:xfrm>
                <a:off x="8283603" y="1250761"/>
                <a:ext cx="3515840" cy="3943809"/>
              </a:xfrm>
              <a:prstGeom prst="roundRect">
                <a:avLst>
                  <a:gd name="adj" fmla="val 1975"/>
                </a:avLst>
              </a:prstGeom>
              <a:solidFill>
                <a:schemeClr val="accent2">
                  <a:lumMod val="75000"/>
                </a:schemeClr>
              </a:solidFill>
            </p:spPr>
            <p:txBody>
              <a:bodyPr wrap="square" tIns="91407" rtlCol="0" anchor="t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853">
                  <a:defRPr/>
                </a:pPr>
                <a:r>
                  <a:rPr lang="en-US" sz="1999" b="1" dirty="0">
                    <a:solidFill>
                      <a:prstClr val="white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PACKAGE #3:  $45M</a:t>
                </a:r>
              </a:p>
              <a:p>
                <a:pPr defTabSz="913853">
                  <a:defRPr/>
                </a:pPr>
                <a:endParaRPr lang="en-US" sz="1400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B5B1778-A418-49C3-8F1A-72D02D2DF888}"/>
                  </a:ext>
                </a:extLst>
              </p:cNvPr>
              <p:cNvSpPr txBox="1"/>
              <p:nvPr/>
            </p:nvSpPr>
            <p:spPr>
              <a:xfrm>
                <a:off x="8375150" y="1800783"/>
                <a:ext cx="3348505" cy="3242196"/>
              </a:xfrm>
              <a:prstGeom prst="roundRect">
                <a:avLst>
                  <a:gd name="adj" fmla="val 2241"/>
                </a:avLst>
              </a:prstGeom>
              <a:solidFill>
                <a:schemeClr val="bg1"/>
              </a:solidFill>
            </p:spPr>
            <p:txBody>
              <a:bodyPr wrap="square" lIns="182814" tIns="182814" rIns="182814" bIns="45702" rtlCol="0">
                <a:noAutofit/>
              </a:bodyPr>
              <a:lstStyle/>
              <a:p>
                <a:pPr marL="182771" indent="-182771" defTabSz="913482">
                  <a:spcBef>
                    <a:spcPts val="1000"/>
                  </a:spcBef>
                  <a:buClr>
                    <a:srgbClr val="EC7818"/>
                  </a:buClr>
                  <a:buSzPct val="115000"/>
                  <a:buFont typeface="Wingdings" panose="05000000000000000000" pitchFamily="2" charset="2"/>
                  <a:buChar char="§"/>
                  <a:defRPr/>
                </a:pPr>
                <a:endParaRPr lang="en-US" sz="1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2771" indent="-182771" defTabSz="913482">
                  <a:spcBef>
                    <a:spcPts val="1000"/>
                  </a:spcBef>
                  <a:buClr>
                    <a:srgbClr val="EC7818"/>
                  </a:buClr>
                  <a:buSzPct val="115000"/>
                  <a:buFont typeface="Wingdings" panose="05000000000000000000" pitchFamily="2" charset="2"/>
                  <a:buChar char="§"/>
                  <a:defRPr/>
                </a:pPr>
                <a:endParaRPr lang="en-US" sz="1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IPS pic 2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92" r="27871" b="6525"/>
              <a:stretch/>
            </p:blipFill>
            <p:spPr>
              <a:xfrm>
                <a:off x="8461747" y="3064216"/>
                <a:ext cx="3155853" cy="179961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8285628" y="5351725"/>
                <a:ext cx="3438027" cy="11197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606" indent="-285606" defTabSz="914309">
                  <a:buClr>
                    <a:srgbClr val="1668B2">
                      <a:lumMod val="75000"/>
                    </a:srgbClr>
                  </a:buClr>
                  <a:buFont typeface="Wingdings" panose="05000000000000000000" pitchFamily="2" charset="2"/>
                  <a:buChar char="§"/>
                </a:pPr>
                <a:r>
                  <a: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EMGPS Upgrades</a:t>
                </a:r>
              </a:p>
              <a:p>
                <a:pPr marL="285606" indent="-285606" defTabSz="914309">
                  <a:buClr>
                    <a:srgbClr val="1668B2">
                      <a:lumMod val="75000"/>
                    </a:srgbClr>
                  </a:buClr>
                  <a:buFont typeface="Wingdings" panose="05000000000000000000" pitchFamily="2" charset="2"/>
                  <a:buChar char="§"/>
                </a:pPr>
                <a:r>
                  <a: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IPS Upgrades</a:t>
                </a:r>
              </a:p>
              <a:p>
                <a:pPr marL="285606" indent="-285606" defTabSz="914309">
                  <a:buClr>
                    <a:srgbClr val="1668B2">
                      <a:lumMod val="75000"/>
                    </a:srgbClr>
                  </a:buClr>
                  <a:buFont typeface="Wingdings" panose="05000000000000000000" pitchFamily="2" charset="2"/>
                  <a:buChar char="§"/>
                </a:pPr>
                <a:r>
                  <a: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New Force Main &amp; Residuals Bypass System</a:t>
                </a:r>
                <a:endParaRPr lang="en-US" sz="1400" dirty="0">
                  <a:solidFill>
                    <a:prstClr val="black"/>
                  </a:solidFill>
                  <a:latin typeface="Calibri Light"/>
                </a:endParaRPr>
              </a:p>
            </p:txBody>
          </p:sp>
        </p:grpSp>
        <p:pic>
          <p:nvPicPr>
            <p:cNvPr id="25" name="Snagit_SNG83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918"/>
            <a:stretch/>
          </p:blipFill>
          <p:spPr>
            <a:xfrm>
              <a:off x="10236415" y="2170036"/>
              <a:ext cx="1562909" cy="552514"/>
            </a:xfrm>
            <a:prstGeom prst="rect">
              <a:avLst/>
            </a:prstGeom>
          </p:spPr>
        </p:pic>
        <p:pic>
          <p:nvPicPr>
            <p:cNvPr id="26" name="Snagit_SNG86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1716" y="2159741"/>
              <a:ext cx="1549585" cy="56280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9308340" y="1325488"/>
            <a:ext cx="3491423" cy="4249372"/>
            <a:chOff x="9310764" y="1325734"/>
            <a:chExt cx="3492332" cy="4250479"/>
          </a:xfrm>
        </p:grpSpPr>
        <p:sp>
          <p:nvSpPr>
            <p:cNvPr id="29" name="TextBox 30">
              <a:extLst>
                <a:ext uri="{FF2B5EF4-FFF2-40B4-BE49-F238E27FC236}">
                  <a16:creationId xmlns:a16="http://schemas.microsoft.com/office/drawing/2014/main" id="{69CE41CF-D8F9-42FE-83F5-F95292325B7A}"/>
                </a:ext>
              </a:extLst>
            </p:cNvPr>
            <p:cNvSpPr txBox="1"/>
            <p:nvPr/>
          </p:nvSpPr>
          <p:spPr>
            <a:xfrm>
              <a:off x="9310764" y="1325734"/>
              <a:ext cx="2790954" cy="3360340"/>
            </a:xfrm>
            <a:prstGeom prst="roundRect">
              <a:avLst>
                <a:gd name="adj" fmla="val 1975"/>
              </a:avLst>
            </a:prstGeom>
            <a:solidFill>
              <a:srgbClr val="00B0F0"/>
            </a:solidFill>
          </p:spPr>
          <p:txBody>
            <a:bodyPr wrap="square" tIns="91407" rtlCol="0" anchor="t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853">
                <a:defRPr/>
              </a:pPr>
              <a:r>
                <a:rPr lang="en-US" sz="1999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PACKAGE # 4: $50M</a:t>
              </a:r>
              <a:endParaRPr lang="en-US" sz="1200" dirty="0">
                <a:solidFill>
                  <a:prstClr val="white"/>
                </a:solidFill>
                <a:latin typeface="Roboto" panose="02000000000000000000"/>
                <a:ea typeface="Roboto" panose="02000000000000000000" pitchFamily="2" charset="0"/>
                <a:cs typeface="Roboto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B5B1778-A418-49C3-8F1A-72D02D2DF888}"/>
                </a:ext>
              </a:extLst>
            </p:cNvPr>
            <p:cNvSpPr txBox="1"/>
            <p:nvPr/>
          </p:nvSpPr>
          <p:spPr>
            <a:xfrm>
              <a:off x="9381479" y="1818560"/>
              <a:ext cx="2640218" cy="2737192"/>
            </a:xfrm>
            <a:prstGeom prst="roundRect">
              <a:avLst>
                <a:gd name="adj" fmla="val 2241"/>
              </a:avLst>
            </a:prstGeom>
            <a:solidFill>
              <a:schemeClr val="bg1"/>
            </a:solidFill>
          </p:spPr>
          <p:txBody>
            <a:bodyPr wrap="square" lIns="182814" tIns="182814" rIns="182814" bIns="45702" rtlCol="0">
              <a:noAutofit/>
            </a:bodyPr>
            <a:lstStyle/>
            <a:p>
              <a:pPr algn="ctr" defTabSz="913482">
                <a:spcBef>
                  <a:spcPts val="1000"/>
                </a:spcBef>
                <a:buClr>
                  <a:srgbClr val="EC7818"/>
                </a:buClr>
                <a:buSzPct val="115000"/>
                <a:defRPr/>
              </a:pPr>
              <a:r>
                <a:rPr lang="en-US" sz="28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Coming Soon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9546403" y="4837549"/>
              <a:ext cx="325669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606" indent="-285606" defTabSz="914309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EMGFM Rehabilitation</a:t>
              </a:r>
            </a:p>
            <a:p>
              <a:pPr marL="285606" indent="-285606" defTabSz="914309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Regional Brine Line</a:t>
              </a:r>
            </a:p>
            <a:p>
              <a:pPr marL="285606" indent="-285606" defTabSz="914309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RFQ issued on March 5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3747" y="2888467"/>
              <a:ext cx="2551094" cy="15209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4" name="Group 13"/>
          <p:cNvGrpSpPr/>
          <p:nvPr/>
        </p:nvGrpSpPr>
        <p:grpSpPr>
          <a:xfrm>
            <a:off x="43178" y="5614662"/>
            <a:ext cx="11928546" cy="1355135"/>
            <a:chOff x="43189" y="5380669"/>
            <a:chExt cx="11931652" cy="2049093"/>
          </a:xfrm>
        </p:grpSpPr>
        <p:sp>
          <p:nvSpPr>
            <p:cNvPr id="35" name="Right Brace 34"/>
            <p:cNvSpPr/>
            <p:nvPr/>
          </p:nvSpPr>
          <p:spPr>
            <a:xfrm rot="5400000">
              <a:off x="5762162" y="-338304"/>
              <a:ext cx="493706" cy="11931652"/>
            </a:xfrm>
            <a:prstGeom prst="rightBrac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09"/>
              <a:endParaRPr lang="en-US" sz="1799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400081" y="5754998"/>
              <a:ext cx="3833884" cy="1674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09"/>
              <a:r>
                <a:rPr lang="en-US" sz="6599" b="1" dirty="0">
                  <a:solidFill>
                    <a:srgbClr val="1668B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$ 600</a:t>
              </a:r>
              <a:r>
                <a:rPr lang="en-US" sz="5999" b="1" dirty="0">
                  <a:solidFill>
                    <a:srgbClr val="1668B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M~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923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1576874" y="1357884"/>
            <a:ext cx="9880729" cy="4185539"/>
          </a:xfrm>
          <a:prstGeom prst="rect">
            <a:avLst/>
          </a:prstGeom>
        </p:spPr>
        <p:txBody>
          <a:bodyPr>
            <a:normAutofit/>
          </a:bodyPr>
          <a:lstStyle>
            <a:lvl1pPr marL="341381" indent="-341381" algn="l" defTabSz="912996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511" indent="-284220" algn="l" defTabSz="912996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641" indent="-227058" algn="l" defTabSz="912996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933" indent="-227058" algn="l" defTabSz="912996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224" indent="-227058" algn="l" defTabSz="912996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756" indent="-228522" algn="l" defTabSz="9140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02" indent="-228522" algn="l" defTabSz="9140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848" indent="-228522" algn="l" defTabSz="9140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895" indent="-228522" algn="l" defTabSz="9140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912722">
              <a:buClr>
                <a:srgbClr val="135B9D"/>
              </a:buClr>
              <a:buSzPct val="125000"/>
              <a:buNone/>
              <a:defRPr/>
            </a:pPr>
            <a:r>
              <a:rPr lang="en-US" sz="3299" b="1" dirty="0">
                <a:solidFill>
                  <a:srgbClr val="345376"/>
                </a:solidFill>
                <a:latin typeface="Calibri Light"/>
              </a:rPr>
              <a:t>MOU: Development of the Project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2799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JPA will share plans and documents with the City;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2799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City to provide review and comments on plans;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2799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City and JPA will meet together on a periodic basis;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2799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JPA will communicate, keeping the City informed on progress.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en-US" sz="2799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063" algn="just">
              <a:spcBef>
                <a:spcPts val="0"/>
              </a:spcBef>
              <a:spcAft>
                <a:spcPts val="1200"/>
              </a:spcAft>
            </a:pPr>
            <a:endParaRPr lang="en-US" sz="2799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6834" lvl="1" indent="0" defTabSz="912722">
              <a:buNone/>
              <a:defRPr/>
            </a:pPr>
            <a:endParaRPr lang="en-US" sz="2799" dirty="0">
              <a:solidFill>
                <a:prstClr val="black"/>
              </a:solidFill>
              <a:latin typeface="Calibri Light"/>
            </a:endParaRPr>
          </a:p>
          <a:p>
            <a:pPr marL="0" indent="0" defTabSz="912722">
              <a:buNone/>
              <a:defRPr/>
            </a:pPr>
            <a:endParaRPr lang="en-US" sz="2799" dirty="0">
              <a:solidFill>
                <a:prstClr val="black"/>
              </a:solidFill>
              <a:latin typeface="Calibri Light"/>
            </a:endParaRPr>
          </a:p>
          <a:p>
            <a:pPr marL="456834" lvl="1" indent="0" defTabSz="912722">
              <a:buNone/>
              <a:defRPr/>
            </a:pPr>
            <a:endParaRPr lang="en-US" sz="2799" dirty="0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3C3D06-3444-8B4A-A251-3B6C5199F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7425" y="4910072"/>
            <a:ext cx="5539628" cy="178515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AD55677-D8E6-8345-9B96-1A5D66376040}"/>
              </a:ext>
            </a:extLst>
          </p:cNvPr>
          <p:cNvSpPr txBox="1">
            <a:spLocks/>
          </p:cNvSpPr>
          <p:nvPr/>
        </p:nvSpPr>
        <p:spPr>
          <a:xfrm>
            <a:off x="172936" y="67084"/>
            <a:ext cx="7658840" cy="576047"/>
          </a:xfrm>
          <a:prstGeom prst="rect">
            <a:avLst/>
          </a:prstGeom>
        </p:spPr>
        <p:txBody>
          <a:bodyPr vert="horz" lIns="91410" tIns="45705" rIns="91410" bIns="45705" rtlCol="0" anchor="ctr">
            <a:noAutofit/>
          </a:bodyPr>
          <a:lstStyle>
            <a:lvl1pPr algn="l" defTabSz="914339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065">
              <a:defRPr/>
            </a:pPr>
            <a:r>
              <a:rPr lang="en-US" sz="2599" b="1" dirty="0">
                <a:solidFill>
                  <a:prstClr val="white"/>
                </a:solidFill>
                <a:latin typeface="Calibri "/>
              </a:rPr>
              <a:t>Collaboration with the City of Santee</a:t>
            </a:r>
            <a:endParaRPr lang="en-GB" sz="2599" b="1" dirty="0">
              <a:solidFill>
                <a:prstClr val="white"/>
              </a:solidFill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55490087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AA9F40B9-0544-7A47-81D9-56BB5DB3F35B}"/>
              </a:ext>
            </a:extLst>
          </p:cNvPr>
          <p:cNvSpPr txBox="1">
            <a:spLocks/>
          </p:cNvSpPr>
          <p:nvPr/>
        </p:nvSpPr>
        <p:spPr>
          <a:xfrm>
            <a:off x="172936" y="157372"/>
            <a:ext cx="7658840" cy="576047"/>
          </a:xfrm>
          <a:prstGeom prst="rect">
            <a:avLst/>
          </a:prstGeom>
        </p:spPr>
        <p:txBody>
          <a:bodyPr vert="horz" lIns="91410" tIns="45705" rIns="91410" bIns="45705" rtlCol="0" anchor="ctr">
            <a:noAutofit/>
          </a:bodyPr>
          <a:lstStyle>
            <a:lvl1pPr algn="l" defTabSz="914339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065">
              <a:defRPr/>
            </a:pPr>
            <a:r>
              <a:rPr lang="en-US" sz="2599" b="1" dirty="0">
                <a:solidFill>
                  <a:prstClr val="white"/>
                </a:solidFill>
                <a:latin typeface="Calibri "/>
              </a:rPr>
              <a:t>Project Funding</a:t>
            </a:r>
            <a:endParaRPr lang="en-GB" sz="2599" b="1" dirty="0">
              <a:solidFill>
                <a:prstClr val="white"/>
              </a:solidFill>
              <a:latin typeface="Calibri 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81943" y="2813855"/>
            <a:ext cx="2332891" cy="2286269"/>
          </a:xfrm>
          <a:custGeom>
            <a:avLst/>
            <a:gdLst>
              <a:gd name="connsiteX0" fmla="*/ 0 w 2152366"/>
              <a:gd name="connsiteY0" fmla="*/ 1076087 h 2152174"/>
              <a:gd name="connsiteX1" fmla="*/ 1076183 w 2152366"/>
              <a:gd name="connsiteY1" fmla="*/ 0 h 2152174"/>
              <a:gd name="connsiteX2" fmla="*/ 2152366 w 2152366"/>
              <a:gd name="connsiteY2" fmla="*/ 1076087 h 2152174"/>
              <a:gd name="connsiteX3" fmla="*/ 1076183 w 2152366"/>
              <a:gd name="connsiteY3" fmla="*/ 2152174 h 2152174"/>
              <a:gd name="connsiteX4" fmla="*/ 0 w 2152366"/>
              <a:gd name="connsiteY4" fmla="*/ 1076087 h 2152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2366" h="2152174">
                <a:moveTo>
                  <a:pt x="0" y="1076087"/>
                </a:moveTo>
                <a:cubicBezTo>
                  <a:pt x="0" y="481781"/>
                  <a:pt x="481824" y="0"/>
                  <a:pt x="1076183" y="0"/>
                </a:cubicBezTo>
                <a:cubicBezTo>
                  <a:pt x="1670542" y="0"/>
                  <a:pt x="2152366" y="481781"/>
                  <a:pt x="2152366" y="1076087"/>
                </a:cubicBezTo>
                <a:cubicBezTo>
                  <a:pt x="2152366" y="1670393"/>
                  <a:pt x="1670542" y="2152174"/>
                  <a:pt x="1076183" y="2152174"/>
                </a:cubicBezTo>
                <a:cubicBezTo>
                  <a:pt x="481824" y="2152174"/>
                  <a:pt x="0" y="1670393"/>
                  <a:pt x="0" y="1076087"/>
                </a:cubicBezTo>
                <a:close/>
              </a:path>
            </a:pathLst>
          </a:custGeom>
          <a:solidFill>
            <a:srgbClr val="F8962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3687" tIns="383659" rIns="383687" bIns="383659" numCol="1" spcCol="1270" anchor="ctr" anchorCtr="0">
            <a:noAutofit/>
          </a:bodyPr>
          <a:lstStyle/>
          <a:p>
            <a:pPr algn="ctr" defTabSz="2399580">
              <a:lnSpc>
                <a:spcPct val="8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99" b="1" dirty="0">
                <a:latin typeface="Bahnschrift" panose="020B0502040204020203" pitchFamily="34" charset="0"/>
              </a:rPr>
              <a:t>Grants + Incentives</a:t>
            </a:r>
            <a:r>
              <a:rPr lang="en-US" sz="4799" dirty="0">
                <a:latin typeface="Bahnschrift" panose="020B0502040204020203" pitchFamily="34" charset="0"/>
              </a:rPr>
              <a:t>$</a:t>
            </a:r>
            <a:r>
              <a:rPr lang="en-US" sz="5398" b="1" dirty="0">
                <a:latin typeface="Bahnschrift" panose="020B0502040204020203" pitchFamily="34" charset="0"/>
              </a:rPr>
              <a:t>131 </a:t>
            </a:r>
            <a:r>
              <a:rPr lang="en-US" sz="2399" b="1" dirty="0">
                <a:latin typeface="Arial Narrow" panose="020B0606020202030204" pitchFamily="34" charset="0"/>
              </a:rPr>
              <a:t>Million</a:t>
            </a:r>
          </a:p>
        </p:txBody>
      </p:sp>
      <p:sp>
        <p:nvSpPr>
          <p:cNvPr id="7" name="Block Arc 6"/>
          <p:cNvSpPr/>
          <p:nvPr/>
        </p:nvSpPr>
        <p:spPr>
          <a:xfrm>
            <a:off x="-529028" y="1785812"/>
            <a:ext cx="3987947" cy="4520995"/>
          </a:xfrm>
          <a:prstGeom prst="blockArc">
            <a:avLst>
              <a:gd name="adj1" fmla="val 16509444"/>
              <a:gd name="adj2" fmla="val 5088054"/>
              <a:gd name="adj3" fmla="val 5240"/>
            </a:avLst>
          </a:prstGeom>
          <a:gradFill flip="none" rotWithShape="1">
            <a:gsLst>
              <a:gs pos="0">
                <a:srgbClr val="F89622">
                  <a:tint val="66000"/>
                  <a:satMod val="160000"/>
                </a:srgbClr>
              </a:gs>
              <a:gs pos="50000">
                <a:srgbClr val="F89622">
                  <a:tint val="44500"/>
                  <a:satMod val="160000"/>
                </a:srgbClr>
              </a:gs>
              <a:gs pos="100000">
                <a:srgbClr val="F89622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55572"/>
              <a:satOff val="1683"/>
              <a:lumOff val="37616"/>
              <a:alphaOff val="0"/>
            </a:schemeClr>
          </a:fillRef>
          <a:effectRef idx="0">
            <a:schemeClr val="accent3">
              <a:shade val="50000"/>
              <a:hueOff val="55572"/>
              <a:satOff val="1683"/>
              <a:lumOff val="37616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8" name="Group 17"/>
          <p:cNvGrpSpPr/>
          <p:nvPr/>
        </p:nvGrpSpPr>
        <p:grpSpPr>
          <a:xfrm>
            <a:off x="2803336" y="3380621"/>
            <a:ext cx="3844421" cy="1152738"/>
            <a:chOff x="8584043" y="4470245"/>
            <a:chExt cx="3845422" cy="1153038"/>
          </a:xfrm>
        </p:grpSpPr>
        <p:sp>
          <p:nvSpPr>
            <p:cNvPr id="12" name="Oval 11"/>
            <p:cNvSpPr/>
            <p:nvPr/>
          </p:nvSpPr>
          <p:spPr>
            <a:xfrm>
              <a:off x="8584043" y="4470245"/>
              <a:ext cx="1153279" cy="1153038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7000" b="-7000"/>
              </a:stretch>
            </a:blipFill>
            <a:ln w="38100">
              <a:solidFill>
                <a:srgbClr val="F8962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-1975"/>
                <a:satOff val="121"/>
                <a:lumOff val="-127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9799861" y="4636174"/>
              <a:ext cx="2629604" cy="778656"/>
            </a:xfrm>
            <a:custGeom>
              <a:avLst/>
              <a:gdLst>
                <a:gd name="connsiteX0" fmla="*/ 0 w 2681883"/>
                <a:gd name="connsiteY0" fmla="*/ 0 h 778656"/>
                <a:gd name="connsiteX1" fmla="*/ 2681883 w 2681883"/>
                <a:gd name="connsiteY1" fmla="*/ 0 h 778656"/>
                <a:gd name="connsiteX2" fmla="*/ 2681883 w 2681883"/>
                <a:gd name="connsiteY2" fmla="*/ 778656 h 778656"/>
                <a:gd name="connsiteX3" fmla="*/ 0 w 2681883"/>
                <a:gd name="connsiteY3" fmla="*/ 778656 h 778656"/>
                <a:gd name="connsiteX4" fmla="*/ 0 w 2681883"/>
                <a:gd name="connsiteY4" fmla="*/ 0 h 77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1883" h="778656">
                  <a:moveTo>
                    <a:pt x="0" y="0"/>
                  </a:moveTo>
                  <a:lnTo>
                    <a:pt x="2681883" y="0"/>
                  </a:lnTo>
                  <a:lnTo>
                    <a:pt x="2681883" y="778656"/>
                  </a:lnTo>
                  <a:lnTo>
                    <a:pt x="0" y="7786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72" tIns="30472" rIns="30472" bIns="30472" numCol="1" spcCol="1270" anchor="ctr" anchorCtr="0">
              <a:noAutofit/>
            </a:bodyPr>
            <a:lstStyle/>
            <a:p>
              <a:pPr defTabSz="106648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</a:pPr>
              <a:r>
                <a:rPr lang="en-US" sz="1999" dirty="0">
                  <a:solidFill>
                    <a:srgbClr val="207FBD"/>
                  </a:solidFill>
                  <a:latin typeface="Dubai Medium" panose="020B0603030403030204" pitchFamily="34" charset="-78"/>
                  <a:cs typeface="Dubai Medium" panose="020B0603030403030204" pitchFamily="34" charset="-78"/>
                </a:rPr>
                <a:t>Title 16: </a:t>
              </a:r>
              <a:r>
                <a:rPr lang="en-US" sz="3199" dirty="0">
                  <a:solidFill>
                    <a:srgbClr val="207FBD"/>
                  </a:solidFill>
                  <a:latin typeface="Dubai Medium" panose="020B0603030403030204" pitchFamily="34" charset="-78"/>
                  <a:cs typeface="Dubai Medium" panose="020B0603030403030204" pitchFamily="34" charset="-78"/>
                </a:rPr>
                <a:t>$20M</a:t>
              </a:r>
            </a:p>
          </p:txBody>
        </p:sp>
      </p:grpSp>
      <p:sp>
        <p:nvSpPr>
          <p:cNvPr id="36" name="Freeform 35"/>
          <p:cNvSpPr/>
          <p:nvPr/>
        </p:nvSpPr>
        <p:spPr>
          <a:xfrm>
            <a:off x="6260792" y="2788762"/>
            <a:ext cx="2387759" cy="2336457"/>
          </a:xfrm>
          <a:custGeom>
            <a:avLst/>
            <a:gdLst>
              <a:gd name="connsiteX0" fmla="*/ 0 w 2363711"/>
              <a:gd name="connsiteY0" fmla="*/ 1170851 h 2341701"/>
              <a:gd name="connsiteX1" fmla="*/ 1181856 w 2363711"/>
              <a:gd name="connsiteY1" fmla="*/ 0 h 2341701"/>
              <a:gd name="connsiteX2" fmla="*/ 2363712 w 2363711"/>
              <a:gd name="connsiteY2" fmla="*/ 1170851 h 2341701"/>
              <a:gd name="connsiteX3" fmla="*/ 1181856 w 2363711"/>
              <a:gd name="connsiteY3" fmla="*/ 2341702 h 2341701"/>
              <a:gd name="connsiteX4" fmla="*/ 0 w 2363711"/>
              <a:gd name="connsiteY4" fmla="*/ 1170851 h 2341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3711" h="2341701">
                <a:moveTo>
                  <a:pt x="0" y="1170851"/>
                </a:moveTo>
                <a:cubicBezTo>
                  <a:pt x="0" y="524208"/>
                  <a:pt x="529135" y="0"/>
                  <a:pt x="1181856" y="0"/>
                </a:cubicBezTo>
                <a:cubicBezTo>
                  <a:pt x="1834577" y="0"/>
                  <a:pt x="2363712" y="524208"/>
                  <a:pt x="2363712" y="1170851"/>
                </a:cubicBezTo>
                <a:cubicBezTo>
                  <a:pt x="2363712" y="1817494"/>
                  <a:pt x="1834577" y="2341702"/>
                  <a:pt x="1181856" y="2341702"/>
                </a:cubicBezTo>
                <a:cubicBezTo>
                  <a:pt x="529135" y="2341702"/>
                  <a:pt x="0" y="1817494"/>
                  <a:pt x="0" y="1170851"/>
                </a:cubicBezTo>
                <a:close/>
              </a:path>
            </a:pathLst>
          </a:custGeom>
          <a:solidFill>
            <a:srgbClr val="06BCE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4629" tIns="411407" rIns="414629" bIns="411407" numCol="1" spcCol="1270" anchor="ctr" anchorCtr="0">
            <a:noAutofit/>
          </a:bodyPr>
          <a:lstStyle/>
          <a:p>
            <a:pPr algn="ctr" defTabSz="2399580">
              <a:lnSpc>
                <a:spcPct val="8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99" b="1" dirty="0">
                <a:latin typeface="Bahnschrift" panose="020B0502040204020203" pitchFamily="34" charset="0"/>
              </a:rPr>
              <a:t>Low</a:t>
            </a:r>
            <a:br>
              <a:rPr lang="en-US" sz="2399" b="1" dirty="0">
                <a:latin typeface="Bahnschrift" panose="020B0502040204020203" pitchFamily="34" charset="0"/>
              </a:rPr>
            </a:br>
            <a:r>
              <a:rPr lang="en-US" sz="2399" b="1" dirty="0">
                <a:latin typeface="Bahnschrift" panose="020B0502040204020203" pitchFamily="34" charset="0"/>
              </a:rPr>
              <a:t>Interest Loans</a:t>
            </a:r>
            <a:br>
              <a:rPr lang="en-US" sz="2399" b="1" dirty="0">
                <a:latin typeface="Bahnschrift" panose="020B0502040204020203" pitchFamily="34" charset="0"/>
              </a:rPr>
            </a:br>
            <a:r>
              <a:rPr lang="en-US" sz="4799" dirty="0">
                <a:latin typeface="Bahnschrift" panose="020B0502040204020203" pitchFamily="34" charset="0"/>
              </a:rPr>
              <a:t>$</a:t>
            </a:r>
            <a:r>
              <a:rPr lang="en-US" sz="5398" b="1" dirty="0">
                <a:latin typeface="Bahnschrift" panose="020B0502040204020203" pitchFamily="34" charset="0"/>
              </a:rPr>
              <a:t>101 </a:t>
            </a:r>
            <a:r>
              <a:rPr lang="en-US" sz="2399" b="1" dirty="0">
                <a:latin typeface="Arial Narrow" panose="020B0606020202030204" pitchFamily="34" charset="0"/>
              </a:rPr>
              <a:t>Million</a:t>
            </a:r>
          </a:p>
        </p:txBody>
      </p:sp>
      <p:sp>
        <p:nvSpPr>
          <p:cNvPr id="37" name="Block Arc 36"/>
          <p:cNvSpPr/>
          <p:nvPr/>
        </p:nvSpPr>
        <p:spPr>
          <a:xfrm>
            <a:off x="5251333" y="1591611"/>
            <a:ext cx="4312339" cy="4752901"/>
          </a:xfrm>
          <a:prstGeom prst="blockArc">
            <a:avLst>
              <a:gd name="adj1" fmla="val 17747832"/>
              <a:gd name="adj2" fmla="val 3872736"/>
              <a:gd name="adj3" fmla="val 5580"/>
            </a:avLst>
          </a:prstGeom>
          <a:gradFill flip="none" rotWithShape="1">
            <a:gsLst>
              <a:gs pos="0">
                <a:srgbClr val="06BCE7">
                  <a:tint val="66000"/>
                  <a:satMod val="160000"/>
                </a:srgbClr>
              </a:gs>
              <a:gs pos="50000">
                <a:srgbClr val="06BCE7">
                  <a:tint val="44500"/>
                  <a:satMod val="160000"/>
                </a:srgbClr>
              </a:gs>
              <a:gs pos="100000">
                <a:srgbClr val="06BCE7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470C87-C27D-A947-BC7E-80AE34637E17}"/>
              </a:ext>
            </a:extLst>
          </p:cNvPr>
          <p:cNvGrpSpPr/>
          <p:nvPr/>
        </p:nvGrpSpPr>
        <p:grpSpPr>
          <a:xfrm>
            <a:off x="2387986" y="2080530"/>
            <a:ext cx="3387378" cy="1152738"/>
            <a:chOff x="2388607" y="2080973"/>
            <a:chExt cx="3388260" cy="1153038"/>
          </a:xfrm>
        </p:grpSpPr>
        <p:grpSp>
          <p:nvGrpSpPr>
            <p:cNvPr id="17" name="Group 16"/>
            <p:cNvGrpSpPr/>
            <p:nvPr/>
          </p:nvGrpSpPr>
          <p:grpSpPr>
            <a:xfrm>
              <a:off x="2388607" y="2080973"/>
              <a:ext cx="3388260" cy="1153038"/>
              <a:chOff x="8482814" y="2891394"/>
              <a:chExt cx="3388260" cy="1153038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8482814" y="2891394"/>
                <a:ext cx="1153279" cy="115303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89622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tint val="50000"/>
                  <a:hueOff val="-988"/>
                  <a:satOff val="61"/>
                  <a:lumOff val="-639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1799" dirty="0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9705319" y="3138285"/>
                <a:ext cx="2165755" cy="638990"/>
              </a:xfrm>
              <a:custGeom>
                <a:avLst/>
                <a:gdLst>
                  <a:gd name="connsiteX0" fmla="*/ 0 w 2165755"/>
                  <a:gd name="connsiteY0" fmla="*/ 0 h 638990"/>
                  <a:gd name="connsiteX1" fmla="*/ 2165755 w 2165755"/>
                  <a:gd name="connsiteY1" fmla="*/ 0 h 638990"/>
                  <a:gd name="connsiteX2" fmla="*/ 2165755 w 2165755"/>
                  <a:gd name="connsiteY2" fmla="*/ 638990 h 638990"/>
                  <a:gd name="connsiteX3" fmla="*/ 0 w 2165755"/>
                  <a:gd name="connsiteY3" fmla="*/ 638990 h 638990"/>
                  <a:gd name="connsiteX4" fmla="*/ 0 w 2165755"/>
                  <a:gd name="connsiteY4" fmla="*/ 0 h 63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5755" h="638990">
                    <a:moveTo>
                      <a:pt x="0" y="0"/>
                    </a:moveTo>
                    <a:lnTo>
                      <a:pt x="2165755" y="0"/>
                    </a:lnTo>
                    <a:lnTo>
                      <a:pt x="2165755" y="638990"/>
                    </a:lnTo>
                    <a:lnTo>
                      <a:pt x="0" y="63899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0472" tIns="30472" rIns="30472" bIns="30472" numCol="1" spcCol="1270" anchor="ctr" anchorCtr="0">
                <a:noAutofit/>
              </a:bodyPr>
              <a:lstStyle/>
              <a:p>
                <a:pPr defTabSz="106648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en-US" sz="1999" dirty="0">
                    <a:solidFill>
                      <a:srgbClr val="207FBD"/>
                    </a:solidFill>
                    <a:latin typeface="Dubai Medium" panose="020B0603030403030204" pitchFamily="34" charset="-78"/>
                    <a:cs typeface="Dubai Medium" panose="020B0603030403030204" pitchFamily="34" charset="-78"/>
                  </a:rPr>
                  <a:t>Prop 1: </a:t>
                </a:r>
                <a:r>
                  <a:rPr lang="en-US" sz="3199" dirty="0">
                    <a:solidFill>
                      <a:srgbClr val="207FBD"/>
                    </a:solidFill>
                    <a:latin typeface="Dubai Medium" panose="020B0603030403030204" pitchFamily="34" charset="-78"/>
                    <a:cs typeface="Dubai Medium" panose="020B0603030403030204" pitchFamily="34" charset="-78"/>
                  </a:rPr>
                  <a:t>15M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6C5765D-67F3-F34A-A6C7-5D27C9990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5514" y="2248447"/>
              <a:ext cx="723385" cy="78578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767FEC-7DAD-0A42-8CF4-231F451A770C}"/>
              </a:ext>
            </a:extLst>
          </p:cNvPr>
          <p:cNvGrpSpPr/>
          <p:nvPr/>
        </p:nvGrpSpPr>
        <p:grpSpPr>
          <a:xfrm>
            <a:off x="1180255" y="1233430"/>
            <a:ext cx="3673807" cy="1152738"/>
            <a:chOff x="1180562" y="1233652"/>
            <a:chExt cx="3674764" cy="1153038"/>
          </a:xfrm>
        </p:grpSpPr>
        <p:grpSp>
          <p:nvGrpSpPr>
            <p:cNvPr id="16" name="Group 15"/>
            <p:cNvGrpSpPr/>
            <p:nvPr/>
          </p:nvGrpSpPr>
          <p:grpSpPr>
            <a:xfrm>
              <a:off x="1180562" y="1233652"/>
              <a:ext cx="3674764" cy="1153038"/>
              <a:chOff x="7630967" y="1817520"/>
              <a:chExt cx="3674764" cy="1153038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7630967" y="1817520"/>
                <a:ext cx="1153279" cy="115303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8962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Freeform 8"/>
              <p:cNvSpPr/>
              <p:nvPr/>
            </p:nvSpPr>
            <p:spPr>
              <a:xfrm>
                <a:off x="8857097" y="2110552"/>
                <a:ext cx="2448634" cy="506647"/>
              </a:xfrm>
              <a:custGeom>
                <a:avLst/>
                <a:gdLst>
                  <a:gd name="connsiteX0" fmla="*/ 0 w 2524059"/>
                  <a:gd name="connsiteY0" fmla="*/ 0 h 506647"/>
                  <a:gd name="connsiteX1" fmla="*/ 2524059 w 2524059"/>
                  <a:gd name="connsiteY1" fmla="*/ 0 h 506647"/>
                  <a:gd name="connsiteX2" fmla="*/ 2524059 w 2524059"/>
                  <a:gd name="connsiteY2" fmla="*/ 506647 h 506647"/>
                  <a:gd name="connsiteX3" fmla="*/ 0 w 2524059"/>
                  <a:gd name="connsiteY3" fmla="*/ 506647 h 506647"/>
                  <a:gd name="connsiteX4" fmla="*/ 0 w 2524059"/>
                  <a:gd name="connsiteY4" fmla="*/ 0 h 50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4059" h="506647">
                    <a:moveTo>
                      <a:pt x="0" y="0"/>
                    </a:moveTo>
                    <a:lnTo>
                      <a:pt x="2524059" y="0"/>
                    </a:lnTo>
                    <a:lnTo>
                      <a:pt x="2524059" y="506647"/>
                    </a:lnTo>
                    <a:lnTo>
                      <a:pt x="0" y="50664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0472" tIns="30472" rIns="30472" bIns="30472" numCol="1" spcCol="1270" anchor="ctr" anchorCtr="0">
                <a:noAutofit/>
              </a:bodyPr>
              <a:lstStyle/>
              <a:p>
                <a:pPr defTabSz="106648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en-US" sz="1999" dirty="0">
                    <a:solidFill>
                      <a:srgbClr val="207FBD"/>
                    </a:solidFill>
                    <a:latin typeface="Dubai Medium" panose="020B0603030403030204" pitchFamily="34" charset="-78"/>
                    <a:cs typeface="Dubai Medium" panose="020B0603030403030204" pitchFamily="34" charset="-78"/>
                  </a:rPr>
                  <a:t>Prop 84:  </a:t>
                </a:r>
                <a:r>
                  <a:rPr lang="en-US" sz="3199" dirty="0">
                    <a:solidFill>
                      <a:srgbClr val="207FBD"/>
                    </a:solidFill>
                    <a:latin typeface="Dubai Medium" panose="020B0603030403030204" pitchFamily="34" charset="-78"/>
                    <a:cs typeface="Dubai Medium" panose="020B0603030403030204" pitchFamily="34" charset="-78"/>
                  </a:rPr>
                  <a:t>$6M</a:t>
                </a:r>
              </a:p>
            </p:txBody>
          </p:sp>
        </p:grpSp>
        <p:pic>
          <p:nvPicPr>
            <p:cNvPr id="6" name="Picture 5" descr="Shape, arrow&#10;&#10;Description automatically generated">
              <a:extLst>
                <a:ext uri="{FF2B5EF4-FFF2-40B4-BE49-F238E27FC236}">
                  <a16:creationId xmlns:a16="http://schemas.microsoft.com/office/drawing/2014/main" id="{D2C4C628-F647-4A42-8143-E1552CB5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837" y="1260161"/>
              <a:ext cx="1067703" cy="106770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9E7109-D9C3-D64F-BB81-A59ED8D742D6}"/>
              </a:ext>
            </a:extLst>
          </p:cNvPr>
          <p:cNvGrpSpPr/>
          <p:nvPr/>
        </p:nvGrpSpPr>
        <p:grpSpPr>
          <a:xfrm>
            <a:off x="2387986" y="4729182"/>
            <a:ext cx="3458122" cy="1152738"/>
            <a:chOff x="2388607" y="4730315"/>
            <a:chExt cx="3459023" cy="1153038"/>
          </a:xfrm>
        </p:grpSpPr>
        <p:grpSp>
          <p:nvGrpSpPr>
            <p:cNvPr id="19" name="Group 18"/>
            <p:cNvGrpSpPr/>
            <p:nvPr/>
          </p:nvGrpSpPr>
          <p:grpSpPr>
            <a:xfrm>
              <a:off x="2388607" y="4730315"/>
              <a:ext cx="3459023" cy="1153038"/>
              <a:chOff x="7630967" y="5581489"/>
              <a:chExt cx="3459023" cy="1153038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7630967" y="5581489"/>
                <a:ext cx="1153279" cy="115303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8962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50000"/>
                  <a:hueOff val="-2963"/>
                  <a:satOff val="182"/>
                  <a:lumOff val="-1916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Freeform 14"/>
              <p:cNvSpPr/>
              <p:nvPr/>
            </p:nvSpPr>
            <p:spPr>
              <a:xfrm>
                <a:off x="8853472" y="5934554"/>
                <a:ext cx="2236518" cy="584611"/>
              </a:xfrm>
              <a:custGeom>
                <a:avLst/>
                <a:gdLst>
                  <a:gd name="connsiteX0" fmla="*/ 0 w 2260977"/>
                  <a:gd name="connsiteY0" fmla="*/ 0 h 584611"/>
                  <a:gd name="connsiteX1" fmla="*/ 2260977 w 2260977"/>
                  <a:gd name="connsiteY1" fmla="*/ 0 h 584611"/>
                  <a:gd name="connsiteX2" fmla="*/ 2260977 w 2260977"/>
                  <a:gd name="connsiteY2" fmla="*/ 584611 h 584611"/>
                  <a:gd name="connsiteX3" fmla="*/ 0 w 2260977"/>
                  <a:gd name="connsiteY3" fmla="*/ 584611 h 584611"/>
                  <a:gd name="connsiteX4" fmla="*/ 0 w 2260977"/>
                  <a:gd name="connsiteY4" fmla="*/ 0 h 584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0977" h="584611">
                    <a:moveTo>
                      <a:pt x="0" y="0"/>
                    </a:moveTo>
                    <a:lnTo>
                      <a:pt x="2260977" y="0"/>
                    </a:lnTo>
                    <a:lnTo>
                      <a:pt x="2260977" y="584611"/>
                    </a:lnTo>
                    <a:lnTo>
                      <a:pt x="0" y="584611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0472" tIns="30472" rIns="30472" bIns="30472" numCol="1" spcCol="1270" anchor="ctr" anchorCtr="0">
                <a:noAutofit/>
              </a:bodyPr>
              <a:lstStyle/>
              <a:p>
                <a:pPr defTabSz="106648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en-US" sz="1999" dirty="0">
                    <a:solidFill>
                      <a:srgbClr val="207FBD"/>
                    </a:solidFill>
                    <a:latin typeface="Dubai Medium" panose="020B0603030403030204" pitchFamily="34" charset="-78"/>
                    <a:cs typeface="Dubai Medium" panose="020B0603030403030204" pitchFamily="34" charset="-78"/>
                  </a:rPr>
                  <a:t>MWD: </a:t>
                </a:r>
                <a:r>
                  <a:rPr lang="en-US" sz="3199" dirty="0">
                    <a:solidFill>
                      <a:srgbClr val="207FBD"/>
                    </a:solidFill>
                    <a:latin typeface="Dubai Medium" panose="020B0603030403030204" pitchFamily="34" charset="-78"/>
                    <a:cs typeface="Dubai Medium" panose="020B0603030403030204" pitchFamily="34" charset="-78"/>
                  </a:rPr>
                  <a:t>$90M</a:t>
                </a:r>
              </a:p>
            </p:txBody>
          </p:sp>
        </p:grpSp>
        <p:pic>
          <p:nvPicPr>
            <p:cNvPr id="21" name="Picture 20" descr="Calendar&#10;&#10;Description automatically generated">
              <a:extLst>
                <a:ext uri="{FF2B5EF4-FFF2-40B4-BE49-F238E27FC236}">
                  <a16:creationId xmlns:a16="http://schemas.microsoft.com/office/drawing/2014/main" id="{10F68D73-DDEF-1C49-AD51-9A24417E9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841" y="4800193"/>
              <a:ext cx="1013187" cy="101318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EC7E9E9-493F-C84D-81D1-1EBA09DC10C5}"/>
              </a:ext>
            </a:extLst>
          </p:cNvPr>
          <p:cNvGrpSpPr/>
          <p:nvPr/>
        </p:nvGrpSpPr>
        <p:grpSpPr>
          <a:xfrm>
            <a:off x="8136805" y="1648995"/>
            <a:ext cx="3871379" cy="1144376"/>
            <a:chOff x="8138923" y="1649325"/>
            <a:chExt cx="3872387" cy="1144674"/>
          </a:xfrm>
        </p:grpSpPr>
        <p:grpSp>
          <p:nvGrpSpPr>
            <p:cNvPr id="44" name="Group 43"/>
            <p:cNvGrpSpPr/>
            <p:nvPr/>
          </p:nvGrpSpPr>
          <p:grpSpPr>
            <a:xfrm>
              <a:off x="8138923" y="1649325"/>
              <a:ext cx="3872387" cy="1144674"/>
              <a:chOff x="8487420" y="4618080"/>
              <a:chExt cx="3872387" cy="1144674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8487420" y="4618080"/>
                <a:ext cx="1144372" cy="114467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6BCE7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2" name="Freeform 41"/>
              <p:cNvSpPr/>
              <p:nvPr/>
            </p:nvSpPr>
            <p:spPr>
              <a:xfrm>
                <a:off x="9704685" y="4907740"/>
                <a:ext cx="2655122" cy="666890"/>
              </a:xfrm>
              <a:custGeom>
                <a:avLst/>
                <a:gdLst>
                  <a:gd name="connsiteX0" fmla="*/ 0 w 2655122"/>
                  <a:gd name="connsiteY0" fmla="*/ 0 h 666890"/>
                  <a:gd name="connsiteX1" fmla="*/ 2655122 w 2655122"/>
                  <a:gd name="connsiteY1" fmla="*/ 0 h 666890"/>
                  <a:gd name="connsiteX2" fmla="*/ 2655122 w 2655122"/>
                  <a:gd name="connsiteY2" fmla="*/ 666890 h 666890"/>
                  <a:gd name="connsiteX3" fmla="*/ 0 w 2655122"/>
                  <a:gd name="connsiteY3" fmla="*/ 666890 h 666890"/>
                  <a:gd name="connsiteX4" fmla="*/ 0 w 2655122"/>
                  <a:gd name="connsiteY4" fmla="*/ 0 h 666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5122" h="666890">
                    <a:moveTo>
                      <a:pt x="0" y="0"/>
                    </a:moveTo>
                    <a:lnTo>
                      <a:pt x="2655122" y="0"/>
                    </a:lnTo>
                    <a:lnTo>
                      <a:pt x="2655122" y="666890"/>
                    </a:lnTo>
                    <a:lnTo>
                      <a:pt x="0" y="66689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0472" tIns="30472" rIns="30472" bIns="30472" numCol="1" spcCol="1270" anchor="ctr" anchorCtr="0">
                <a:noAutofit/>
              </a:bodyPr>
              <a:lstStyle/>
              <a:p>
                <a:pPr defTabSz="106648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en-US" sz="1999" dirty="0">
                    <a:solidFill>
                      <a:srgbClr val="0070C0"/>
                    </a:solidFill>
                    <a:latin typeface="Dubai Medium" panose="020B0603030403030204" pitchFamily="34" charset="-78"/>
                    <a:cs typeface="Dubai Medium" panose="020B0603030403030204" pitchFamily="34" charset="-78"/>
                  </a:rPr>
                  <a:t>WIFIA: </a:t>
                </a:r>
              </a:p>
              <a:p>
                <a:pPr defTabSz="106648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en-US" sz="1799" u="sng" dirty="0">
                    <a:solidFill>
                      <a:srgbClr val="00B0F0"/>
                    </a:solidFill>
                    <a:latin typeface="Dubai Medium" panose="020B0603030403030204" pitchFamily="34" charset="-78"/>
                    <a:cs typeface="Dubai Medium" panose="020B0603030403030204" pitchFamily="34" charset="-78"/>
                  </a:rPr>
                  <a:t>$390M </a:t>
                </a:r>
                <a:r>
                  <a:rPr lang="en-US" sz="1799" dirty="0">
                    <a:solidFill>
                      <a:srgbClr val="00B0F0"/>
                    </a:solidFill>
                    <a:latin typeface="Dubai Medium" panose="020B0603030403030204" pitchFamily="34" charset="-78"/>
                    <a:cs typeface="Dubai Medium" panose="020B0603030403030204" pitchFamily="34" charset="-78"/>
                  </a:rPr>
                  <a:t>IN PROGRESS</a:t>
                </a:r>
                <a:endParaRPr lang="en-US" sz="2799" dirty="0">
                  <a:solidFill>
                    <a:srgbClr val="00B0F0"/>
                  </a:solidFill>
                  <a:latin typeface="Dubai Medium" panose="020B0603030403030204" pitchFamily="34" charset="-78"/>
                  <a:cs typeface="Dubai Medium" panose="020B0603030403030204" pitchFamily="34" charset="-78"/>
                </a:endParaRPr>
              </a:p>
            </p:txBody>
          </p:sp>
        </p:grp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9651BE5E-1FAD-8A4D-A6F4-53C0D95FC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5977" y="2073143"/>
              <a:ext cx="1001079" cy="35060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3FBDDC-DD99-B147-AFAB-34F1EE32BB79}"/>
              </a:ext>
            </a:extLst>
          </p:cNvPr>
          <p:cNvGrpSpPr/>
          <p:nvPr/>
        </p:nvGrpSpPr>
        <p:grpSpPr>
          <a:xfrm>
            <a:off x="1180256" y="5513967"/>
            <a:ext cx="4504602" cy="1206165"/>
            <a:chOff x="1180562" y="5515304"/>
            <a:chExt cx="4505775" cy="120647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599EAE1-D77F-9F45-9C87-97B4B4D80ECD}"/>
                </a:ext>
              </a:extLst>
            </p:cNvPr>
            <p:cNvGrpSpPr/>
            <p:nvPr/>
          </p:nvGrpSpPr>
          <p:grpSpPr>
            <a:xfrm>
              <a:off x="1180562" y="5515304"/>
              <a:ext cx="4505775" cy="1206479"/>
              <a:chOff x="1066262" y="5653109"/>
              <a:chExt cx="4505775" cy="1206479"/>
            </a:xfrm>
          </p:grpSpPr>
          <p:sp>
            <p:nvSpPr>
              <p:cNvPr id="47" name="Freeform 46"/>
              <p:cNvSpPr/>
              <p:nvPr/>
            </p:nvSpPr>
            <p:spPr>
              <a:xfrm>
                <a:off x="2292392" y="6080932"/>
                <a:ext cx="3279645" cy="778656"/>
              </a:xfrm>
              <a:custGeom>
                <a:avLst/>
                <a:gdLst>
                  <a:gd name="connsiteX0" fmla="*/ 0 w 2681883"/>
                  <a:gd name="connsiteY0" fmla="*/ 0 h 778656"/>
                  <a:gd name="connsiteX1" fmla="*/ 2681883 w 2681883"/>
                  <a:gd name="connsiteY1" fmla="*/ 0 h 778656"/>
                  <a:gd name="connsiteX2" fmla="*/ 2681883 w 2681883"/>
                  <a:gd name="connsiteY2" fmla="*/ 778656 h 778656"/>
                  <a:gd name="connsiteX3" fmla="*/ 0 w 2681883"/>
                  <a:gd name="connsiteY3" fmla="*/ 778656 h 778656"/>
                  <a:gd name="connsiteX4" fmla="*/ 0 w 2681883"/>
                  <a:gd name="connsiteY4" fmla="*/ 0 h 77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1883" h="778656">
                    <a:moveTo>
                      <a:pt x="0" y="0"/>
                    </a:moveTo>
                    <a:lnTo>
                      <a:pt x="2681883" y="0"/>
                    </a:lnTo>
                    <a:lnTo>
                      <a:pt x="2681883" y="778656"/>
                    </a:lnTo>
                    <a:lnTo>
                      <a:pt x="0" y="77865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0472" tIns="30472" rIns="30472" bIns="30472" numCol="1" spcCol="1270" anchor="ctr" anchorCtr="0">
                <a:noAutofit/>
              </a:bodyPr>
              <a:lstStyle/>
              <a:p>
                <a:pPr defTabSz="106648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en-US" sz="1999" dirty="0">
                    <a:solidFill>
                      <a:srgbClr val="207FBD"/>
                    </a:solidFill>
                    <a:latin typeface="Dubai Medium" panose="020B0603030403030204" pitchFamily="34" charset="-78"/>
                    <a:cs typeface="Dubai Medium" panose="020B0603030403030204" pitchFamily="34" charset="-78"/>
                  </a:rPr>
                  <a:t>WINN: </a:t>
                </a:r>
                <a:r>
                  <a:rPr lang="en-US" sz="1999" dirty="0">
                    <a:solidFill>
                      <a:srgbClr val="F89624"/>
                    </a:solidFill>
                    <a:latin typeface="Dubai Medium" panose="020B0603030403030204" pitchFamily="34" charset="-78"/>
                    <a:cs typeface="Dubai Medium" panose="020B0603030403030204" pitchFamily="34" charset="-78"/>
                  </a:rPr>
                  <a:t>IN PROGRESS</a:t>
                </a:r>
                <a:endParaRPr lang="en-US" sz="3199" dirty="0">
                  <a:solidFill>
                    <a:srgbClr val="F89624"/>
                  </a:solidFill>
                  <a:latin typeface="Dubai Medium" panose="020B0603030403030204" pitchFamily="34" charset="-78"/>
                  <a:cs typeface="Dubai Medium" panose="020B0603030403030204" pitchFamily="34" charset="-78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24550BF-25FB-A944-A0C5-A738CAE7B3E2}"/>
                  </a:ext>
                </a:extLst>
              </p:cNvPr>
              <p:cNvSpPr/>
              <p:nvPr/>
            </p:nvSpPr>
            <p:spPr>
              <a:xfrm>
                <a:off x="1066262" y="5653109"/>
                <a:ext cx="1153038" cy="115303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89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6BEDC6A6-49E4-DE44-8006-003F930B8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893" y="5582250"/>
              <a:ext cx="1019146" cy="1019146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D1FE0E9-6932-5F4E-BAF2-A0845000906A}"/>
              </a:ext>
            </a:extLst>
          </p:cNvPr>
          <p:cNvGrpSpPr/>
          <p:nvPr/>
        </p:nvGrpSpPr>
        <p:grpSpPr>
          <a:xfrm>
            <a:off x="8746262" y="3351646"/>
            <a:ext cx="3436223" cy="1177531"/>
            <a:chOff x="8748539" y="3352420"/>
            <a:chExt cx="3437118" cy="1177838"/>
          </a:xfrm>
        </p:grpSpPr>
        <p:grpSp>
          <p:nvGrpSpPr>
            <p:cNvPr id="43" name="Group 42"/>
            <p:cNvGrpSpPr/>
            <p:nvPr/>
          </p:nvGrpSpPr>
          <p:grpSpPr>
            <a:xfrm>
              <a:off x="8774042" y="3385584"/>
              <a:ext cx="3411615" cy="1144674"/>
              <a:chOff x="8498709" y="2805004"/>
              <a:chExt cx="3411615" cy="1144674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8498709" y="2805004"/>
                <a:ext cx="1144372" cy="114467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6BCE7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1799" dirty="0"/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9705620" y="3008225"/>
                <a:ext cx="2204704" cy="695141"/>
              </a:xfrm>
              <a:custGeom>
                <a:avLst/>
                <a:gdLst>
                  <a:gd name="connsiteX0" fmla="*/ 0 w 2248822"/>
                  <a:gd name="connsiteY0" fmla="*/ 0 h 695141"/>
                  <a:gd name="connsiteX1" fmla="*/ 2248822 w 2248822"/>
                  <a:gd name="connsiteY1" fmla="*/ 0 h 695141"/>
                  <a:gd name="connsiteX2" fmla="*/ 2248822 w 2248822"/>
                  <a:gd name="connsiteY2" fmla="*/ 695141 h 695141"/>
                  <a:gd name="connsiteX3" fmla="*/ 0 w 2248822"/>
                  <a:gd name="connsiteY3" fmla="*/ 695141 h 695141"/>
                  <a:gd name="connsiteX4" fmla="*/ 0 w 2248822"/>
                  <a:gd name="connsiteY4" fmla="*/ 0 h 695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8822" h="695141">
                    <a:moveTo>
                      <a:pt x="0" y="0"/>
                    </a:moveTo>
                    <a:lnTo>
                      <a:pt x="2248822" y="0"/>
                    </a:lnTo>
                    <a:lnTo>
                      <a:pt x="2248822" y="695141"/>
                    </a:lnTo>
                    <a:lnTo>
                      <a:pt x="0" y="695141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0472" tIns="30472" rIns="30472" bIns="30472" numCol="1" spcCol="1270" anchor="ctr" anchorCtr="0">
                <a:noAutofit/>
              </a:bodyPr>
              <a:lstStyle/>
              <a:p>
                <a:pPr defTabSz="106648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en-US" sz="1999" dirty="0">
                    <a:solidFill>
                      <a:srgbClr val="207FBD"/>
                    </a:solidFill>
                    <a:latin typeface="Dubai Medium" panose="020B0603030403030204" pitchFamily="34" charset="-78"/>
                    <a:cs typeface="Dubai Medium" panose="020B0603030403030204" pitchFamily="34" charset="-78"/>
                  </a:rPr>
                  <a:t>SRF: </a:t>
                </a:r>
                <a:r>
                  <a:rPr lang="en-US" sz="3199" dirty="0">
                    <a:solidFill>
                      <a:srgbClr val="207FBD"/>
                    </a:solidFill>
                    <a:latin typeface="Dubai Medium" panose="020B0603030403030204" pitchFamily="34" charset="-78"/>
                    <a:cs typeface="Dubai Medium" panose="020B0603030403030204" pitchFamily="34" charset="-78"/>
                  </a:rPr>
                  <a:t>$101M</a:t>
                </a:r>
              </a:p>
              <a:p>
                <a:pPr defTabSz="106648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en-US" sz="1799" u="sng" dirty="0">
                    <a:solidFill>
                      <a:srgbClr val="00B0F0"/>
                    </a:solidFill>
                    <a:latin typeface="Dubai Medium" panose="020B0603030403030204" pitchFamily="34" charset="-78"/>
                    <a:cs typeface="Dubai Medium" panose="020B0603030403030204" pitchFamily="34" charset="-78"/>
                  </a:rPr>
                  <a:t>$135M </a:t>
                </a:r>
                <a:r>
                  <a:rPr lang="en-US" sz="1799" dirty="0">
                    <a:solidFill>
                      <a:srgbClr val="00B0F0"/>
                    </a:solidFill>
                    <a:latin typeface="Dubai Medium" panose="020B0603030403030204" pitchFamily="34" charset="-78"/>
                    <a:cs typeface="Dubai Medium" panose="020B0603030403030204" pitchFamily="34" charset="-78"/>
                  </a:rPr>
                  <a:t>IN PROGRESS</a:t>
                </a:r>
                <a:endParaRPr lang="en-US" sz="2799" dirty="0">
                  <a:solidFill>
                    <a:srgbClr val="00B0F0"/>
                  </a:solidFill>
                  <a:latin typeface="Dubai Medium" panose="020B0603030403030204" pitchFamily="34" charset="-78"/>
                  <a:cs typeface="Dubai Medium" panose="020B0603030403030204" pitchFamily="34" charset="-78"/>
                </a:endParaRPr>
              </a:p>
            </p:txBody>
          </p:sp>
        </p:grpSp>
        <p:pic>
          <p:nvPicPr>
            <p:cNvPr id="34" name="Picture 33" descr="Logo, company name&#10;&#10;Description automatically generated">
              <a:extLst>
                <a:ext uri="{FF2B5EF4-FFF2-40B4-BE49-F238E27FC236}">
                  <a16:creationId xmlns:a16="http://schemas.microsoft.com/office/drawing/2014/main" id="{DF2F43E3-F599-9248-9320-F81F9AAD1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539" y="3352420"/>
              <a:ext cx="1214997" cy="10716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F8F92DC-954A-8B46-A3D7-1B37779B6FC0}"/>
              </a:ext>
            </a:extLst>
          </p:cNvPr>
          <p:cNvGrpSpPr/>
          <p:nvPr/>
        </p:nvGrpSpPr>
        <p:grpSpPr>
          <a:xfrm>
            <a:off x="8080981" y="5082038"/>
            <a:ext cx="3878815" cy="1182947"/>
            <a:chOff x="8083084" y="5083262"/>
            <a:chExt cx="3879825" cy="1183255"/>
          </a:xfrm>
        </p:grpSpPr>
        <p:grpSp>
          <p:nvGrpSpPr>
            <p:cNvPr id="53" name="Group 52"/>
            <p:cNvGrpSpPr/>
            <p:nvPr/>
          </p:nvGrpSpPr>
          <p:grpSpPr>
            <a:xfrm>
              <a:off x="8083084" y="5083262"/>
              <a:ext cx="3879825" cy="1183255"/>
              <a:chOff x="8243325" y="5153230"/>
              <a:chExt cx="3944202" cy="1183255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8243325" y="5153230"/>
                <a:ext cx="1194190" cy="118325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6BC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9537552" y="5502497"/>
                <a:ext cx="2649975" cy="695141"/>
              </a:xfrm>
              <a:custGeom>
                <a:avLst/>
                <a:gdLst>
                  <a:gd name="connsiteX0" fmla="*/ 0 w 2248822"/>
                  <a:gd name="connsiteY0" fmla="*/ 0 h 695141"/>
                  <a:gd name="connsiteX1" fmla="*/ 2248822 w 2248822"/>
                  <a:gd name="connsiteY1" fmla="*/ 0 h 695141"/>
                  <a:gd name="connsiteX2" fmla="*/ 2248822 w 2248822"/>
                  <a:gd name="connsiteY2" fmla="*/ 695141 h 695141"/>
                  <a:gd name="connsiteX3" fmla="*/ 0 w 2248822"/>
                  <a:gd name="connsiteY3" fmla="*/ 695141 h 695141"/>
                  <a:gd name="connsiteX4" fmla="*/ 0 w 2248822"/>
                  <a:gd name="connsiteY4" fmla="*/ 0 h 695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8822" h="695141">
                    <a:moveTo>
                      <a:pt x="0" y="0"/>
                    </a:moveTo>
                    <a:lnTo>
                      <a:pt x="2248822" y="0"/>
                    </a:lnTo>
                    <a:lnTo>
                      <a:pt x="2248822" y="695141"/>
                    </a:lnTo>
                    <a:lnTo>
                      <a:pt x="0" y="695141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0472" tIns="30472" rIns="30472" bIns="30472" numCol="1" spcCol="1270" anchor="ctr" anchorCtr="0">
                <a:noAutofit/>
              </a:bodyPr>
              <a:lstStyle/>
              <a:p>
                <a:pPr defTabSz="106648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en-US" sz="1999" dirty="0">
                    <a:solidFill>
                      <a:srgbClr val="207FBD"/>
                    </a:solidFill>
                    <a:latin typeface="Dubai Medium" panose="020B0603030403030204" pitchFamily="34" charset="-78"/>
                    <a:cs typeface="Dubai Medium" panose="020B0603030403030204" pitchFamily="34" charset="-78"/>
                  </a:rPr>
                  <a:t>BONDS: </a:t>
                </a:r>
              </a:p>
              <a:p>
                <a:pPr defTabSz="1066480">
                  <a:lnSpc>
                    <a:spcPct val="90000"/>
                  </a:lnSpc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en-US" sz="1799" dirty="0">
                    <a:solidFill>
                      <a:srgbClr val="00B0F0"/>
                    </a:solidFill>
                    <a:latin typeface="Dubai Medium" panose="020B0603030403030204" pitchFamily="34" charset="-78"/>
                    <a:cs typeface="Dubai Medium" panose="020B0603030403030204" pitchFamily="34" charset="-78"/>
                  </a:rPr>
                  <a:t>IN PROGRESS IF NEEDED</a:t>
                </a:r>
                <a:endParaRPr lang="en-US" sz="2799" dirty="0">
                  <a:solidFill>
                    <a:srgbClr val="00B0F0"/>
                  </a:solidFill>
                  <a:latin typeface="Dubai Medium" panose="020B0603030403030204" pitchFamily="34" charset="-78"/>
                  <a:cs typeface="Dubai Medium" panose="020B0603030403030204" pitchFamily="34" charset="-78"/>
                </a:endParaRPr>
              </a:p>
            </p:txBody>
          </p:sp>
        </p:grpSp>
        <p:pic>
          <p:nvPicPr>
            <p:cNvPr id="46" name="Picture 45" descr="Text&#10;&#10;Description automatically generated">
              <a:extLst>
                <a:ext uri="{FF2B5EF4-FFF2-40B4-BE49-F238E27FC236}">
                  <a16:creationId xmlns:a16="http://schemas.microsoft.com/office/drawing/2014/main" id="{4DF70DA4-E505-4642-8A81-C27C9E79A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0195" y="5157230"/>
              <a:ext cx="1028676" cy="1028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627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BDBBEB6-E661-514B-B363-FBB1FC325B00}"/>
              </a:ext>
            </a:extLst>
          </p:cNvPr>
          <p:cNvSpPr txBox="1">
            <a:spLocks/>
          </p:cNvSpPr>
          <p:nvPr/>
        </p:nvSpPr>
        <p:spPr>
          <a:xfrm>
            <a:off x="172936" y="67084"/>
            <a:ext cx="7658840" cy="576047"/>
          </a:xfrm>
          <a:prstGeom prst="rect">
            <a:avLst/>
          </a:prstGeom>
        </p:spPr>
        <p:txBody>
          <a:bodyPr vert="horz" lIns="91410" tIns="45705" rIns="91410" bIns="45705" rtlCol="0" anchor="ctr">
            <a:noAutofit/>
          </a:bodyPr>
          <a:lstStyle>
            <a:lvl1pPr algn="l" defTabSz="914339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065">
              <a:defRPr/>
            </a:pPr>
            <a:r>
              <a:rPr lang="en-US" sz="2599" b="1" dirty="0">
                <a:solidFill>
                  <a:prstClr val="white"/>
                </a:solidFill>
                <a:latin typeface="Calibri "/>
              </a:rPr>
              <a:t>Water Concerns</a:t>
            </a:r>
            <a:endParaRPr lang="en-GB" sz="2599" b="1" dirty="0">
              <a:solidFill>
                <a:prstClr val="white"/>
              </a:solidFill>
              <a:latin typeface="Calibri 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432291" y="882880"/>
            <a:ext cx="3900693" cy="2446658"/>
            <a:chOff x="7434225" y="883011"/>
            <a:chExt cx="3901709" cy="244729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B1D184D-449A-4DD0-A910-2D70316D9A49}"/>
                </a:ext>
              </a:extLst>
            </p:cNvPr>
            <p:cNvSpPr txBox="1"/>
            <p:nvPr/>
          </p:nvSpPr>
          <p:spPr>
            <a:xfrm>
              <a:off x="8376266" y="1815874"/>
              <a:ext cx="2179825" cy="67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99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72% </a:t>
              </a:r>
            </a:p>
            <a:p>
              <a:r>
                <a:rPr lang="en-US" sz="1899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Colorado River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7620933-435D-4FA6-99E6-6579751AB1EF}"/>
                </a:ext>
              </a:extLst>
            </p:cNvPr>
            <p:cNvSpPr txBox="1"/>
            <p:nvPr/>
          </p:nvSpPr>
          <p:spPr>
            <a:xfrm>
              <a:off x="8882908" y="883011"/>
              <a:ext cx="2034193" cy="1015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99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11% </a:t>
              </a:r>
            </a:p>
            <a:p>
              <a:r>
                <a:rPr lang="en-US" sz="1999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State Water Project</a:t>
              </a:r>
            </a:p>
          </p:txBody>
        </p:sp>
        <p:pic>
          <p:nvPicPr>
            <p:cNvPr id="11" name="Picture 2" descr="Lake Mead has been dropping for years, and if it dips too low it could trigger a shortage in the Lower Colorado River Basin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2" t="39521" b="-2"/>
            <a:stretch/>
          </p:blipFill>
          <p:spPr bwMode="auto">
            <a:xfrm>
              <a:off x="7434225" y="1036455"/>
              <a:ext cx="3759750" cy="22361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ontent Placeholder 1">
              <a:extLst>
                <a:ext uri="{FF2B5EF4-FFF2-40B4-BE49-F238E27FC236}">
                  <a16:creationId xmlns:a16="http://schemas.microsoft.com/office/drawing/2014/main" id="{069FD6E6-371F-154F-B22A-92EED511984E}"/>
                </a:ext>
              </a:extLst>
            </p:cNvPr>
            <p:cNvSpPr txBox="1">
              <a:spLocks/>
            </p:cNvSpPr>
            <p:nvPr/>
          </p:nvSpPr>
          <p:spPr>
            <a:xfrm>
              <a:off x="7515767" y="2662497"/>
              <a:ext cx="3820167" cy="325747"/>
            </a:xfrm>
            <a:prstGeom prst="rect">
              <a:avLst/>
            </a:prstGeom>
          </p:spPr>
          <p:txBody>
            <a:bodyPr>
              <a:normAutofit fontScale="92500" lnSpcReduction="10000"/>
            </a:bodyPr>
            <a:lstStyle>
              <a:lvl1pPr marL="341381" indent="-341381" algn="l" defTabSz="912996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1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1511" indent="-284220" algn="l" defTabSz="912996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1641" indent="-227058" algn="l" defTabSz="912996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933" indent="-227058" algn="l" defTabSz="912996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224" indent="-227058" algn="l" defTabSz="912996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3756" indent="-228522" algn="l" defTabSz="91409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9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802" indent="-228522" algn="l" defTabSz="91409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9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848" indent="-228522" algn="l" defTabSz="91409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9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895" indent="-228522" algn="l" defTabSz="91409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9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035">
                <a:spcAft>
                  <a:spcPts val="600"/>
                </a:spcAft>
                <a:buClr>
                  <a:schemeClr val="bg2">
                    <a:lumMod val="50000"/>
                  </a:schemeClr>
                </a:buClr>
                <a:buSzPct val="70000"/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Oversubscribed by </a:t>
              </a:r>
              <a:r>
                <a:rPr lang="en-US" sz="1799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1.5maf</a:t>
              </a: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annually;</a:t>
              </a:r>
            </a:p>
          </p:txBody>
        </p:sp>
        <p:sp>
          <p:nvSpPr>
            <p:cNvPr id="14" name="Content Placeholder 1">
              <a:extLst>
                <a:ext uri="{FF2B5EF4-FFF2-40B4-BE49-F238E27FC236}">
                  <a16:creationId xmlns:a16="http://schemas.microsoft.com/office/drawing/2014/main" id="{069FD6E6-371F-154F-B22A-92EED511984E}"/>
                </a:ext>
              </a:extLst>
            </p:cNvPr>
            <p:cNvSpPr txBox="1">
              <a:spLocks/>
            </p:cNvSpPr>
            <p:nvPr/>
          </p:nvSpPr>
          <p:spPr>
            <a:xfrm>
              <a:off x="7515768" y="2903947"/>
              <a:ext cx="3820166" cy="426359"/>
            </a:xfrm>
            <a:prstGeom prst="rect">
              <a:avLst/>
            </a:prstGeom>
          </p:spPr>
          <p:txBody>
            <a:bodyPr>
              <a:normAutofit fontScale="85000" lnSpcReduction="10000"/>
            </a:bodyPr>
            <a:lstStyle>
              <a:lvl1pPr marL="341381" indent="-341381" algn="l" defTabSz="912996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1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1511" indent="-284220" algn="l" defTabSz="912996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1641" indent="-227058" algn="l" defTabSz="912996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933" indent="-227058" algn="l" defTabSz="912996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224" indent="-227058" algn="l" defTabSz="912996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3756" indent="-228522" algn="l" defTabSz="91409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9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802" indent="-228522" algn="l" defTabSz="91409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9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848" indent="-228522" algn="l" defTabSz="91409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9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895" indent="-228522" algn="l" defTabSz="91409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9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035">
                <a:spcAft>
                  <a:spcPts val="600"/>
                </a:spcAft>
                <a:buClr>
                  <a:schemeClr val="bg2">
                    <a:lumMod val="50000"/>
                  </a:schemeClr>
                </a:buClr>
                <a:buSzPct val="70000"/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Reduced snowpack = reduced total river supply by </a:t>
              </a:r>
              <a:r>
                <a:rPr lang="en-US" sz="1799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10%</a:t>
              </a:r>
            </a:p>
            <a:p>
              <a:pPr marL="456834" lvl="1" indent="0">
                <a:buNone/>
              </a:pP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5" name="Content Placeholder 1">
              <a:extLst>
                <a:ext uri="{FF2B5EF4-FFF2-40B4-BE49-F238E27FC236}">
                  <a16:creationId xmlns:a16="http://schemas.microsoft.com/office/drawing/2014/main" id="{069FD6E6-371F-154F-B22A-92EED511984E}"/>
                </a:ext>
              </a:extLst>
            </p:cNvPr>
            <p:cNvSpPr txBox="1">
              <a:spLocks/>
            </p:cNvSpPr>
            <p:nvPr/>
          </p:nvSpPr>
          <p:spPr>
            <a:xfrm>
              <a:off x="7515768" y="1524486"/>
              <a:ext cx="3820166" cy="32574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1381" indent="-341381" algn="l" defTabSz="912996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1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1511" indent="-284220" algn="l" defTabSz="912996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1641" indent="-227058" algn="l" defTabSz="912996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8933" indent="-227058" algn="l" defTabSz="912996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224" indent="-227058" algn="l" defTabSz="912996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3756" indent="-228522" algn="l" defTabSz="91409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9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802" indent="-228522" algn="l" defTabSz="91409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9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848" indent="-228522" algn="l" defTabSz="91409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9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895" indent="-228522" algn="l" defTabSz="91409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99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035">
                <a:spcAft>
                  <a:spcPts val="600"/>
                </a:spcAft>
                <a:buClr>
                  <a:schemeClr val="bg2">
                    <a:lumMod val="50000"/>
                  </a:schemeClr>
                </a:buClr>
                <a:buSzPct val="70000"/>
                <a:buNone/>
                <a:defRPr/>
              </a:pPr>
              <a:r>
                <a:rPr lang="en-US" sz="1999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Colorado River Basin</a:t>
              </a:r>
            </a:p>
          </p:txBody>
        </p:sp>
      </p:grpSp>
      <p:sp>
        <p:nvSpPr>
          <p:cNvPr id="17" name="TextBox 1"/>
          <p:cNvSpPr txBox="1"/>
          <p:nvPr/>
        </p:nvSpPr>
        <p:spPr>
          <a:xfrm>
            <a:off x="86332" y="6425349"/>
            <a:ext cx="3797529" cy="290865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SOURCES: Metropolitan Water District of Southern California 2019</a:t>
            </a:r>
          </a:p>
          <a:p>
            <a:r>
              <a:rPr lang="en-US" sz="800" dirty="0"/>
              <a:t>                   San Diego County Water Authority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44196" y="1545425"/>
            <a:ext cx="6085018" cy="4423531"/>
            <a:chOff x="244258" y="1545728"/>
            <a:chExt cx="6086603" cy="44246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57" b="89686" l="9950" r="89798">
                          <a14:foregroundMark x1="45844" y1="10762" x2="45844" y2="10762"/>
                          <a14:foregroundMark x1="45592" y1="7175" x2="45592" y2="7175"/>
                          <a14:foregroundMark x1="40176" y1="5157" x2="40176" y2="5157"/>
                          <a14:foregroundMark x1="79975" y1="50224" x2="79975" y2="50224"/>
                          <a14:foregroundMark x1="80730" y1="62332" x2="80730" y2="62332"/>
                          <a14:backgroundMark x1="29471" y1="15247" x2="29471" y2="15247"/>
                          <a14:backgroundMark x1="29093" y1="23767" x2="29093" y2="23767"/>
                        </a14:backgroundRemoval>
                      </a14:imgEffect>
                    </a14:imgLayer>
                  </a14:imgProps>
                </a:ext>
              </a:extLst>
            </a:blip>
            <a:srcRect l="20250" r="5142" b="8594"/>
            <a:stretch/>
          </p:blipFill>
          <p:spPr>
            <a:xfrm>
              <a:off x="244258" y="1545728"/>
              <a:ext cx="5367402" cy="44246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" name="Right Brace 1"/>
            <p:cNvSpPr/>
            <p:nvPr/>
          </p:nvSpPr>
          <p:spPr>
            <a:xfrm>
              <a:off x="5276528" y="3197970"/>
              <a:ext cx="1054333" cy="1561919"/>
            </a:xfrm>
            <a:prstGeom prst="rightBrace">
              <a:avLst/>
            </a:prstGeom>
            <a:ln w="38100">
              <a:solidFill>
                <a:srgbClr val="33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57" b="89686" l="9950" r="89798">
                          <a14:foregroundMark x1="45844" y1="10762" x2="45844" y2="10762"/>
                          <a14:foregroundMark x1="45592" y1="7175" x2="45592" y2="7175"/>
                          <a14:foregroundMark x1="40176" y1="5157" x2="40176" y2="5157"/>
                          <a14:foregroundMark x1="79975" y1="50224" x2="79975" y2="50224"/>
                          <a14:foregroundMark x1="80730" y1="62332" x2="80730" y2="62332"/>
                          <a14:backgroundMark x1="29471" y1="15247" x2="29471" y2="15247"/>
                          <a14:backgroundMark x1="29093" y1="23767" x2="29093" y2="23767"/>
                        </a14:backgroundRemoval>
                      </a14:imgEffect>
                    </a14:imgLayer>
                  </a14:imgProps>
                </a:ext>
              </a:extLst>
            </a:blip>
            <a:srcRect l="73413" t="45396" r="5142" b="38330"/>
            <a:stretch/>
          </p:blipFill>
          <p:spPr>
            <a:xfrm>
              <a:off x="3444832" y="3330306"/>
              <a:ext cx="2534200" cy="12614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8" name="Group 7"/>
          <p:cNvGrpSpPr/>
          <p:nvPr/>
        </p:nvGrpSpPr>
        <p:grpSpPr>
          <a:xfrm>
            <a:off x="7621544" y="3664957"/>
            <a:ext cx="3339859" cy="2814421"/>
            <a:chOff x="7623528" y="3665812"/>
            <a:chExt cx="3340729" cy="2815154"/>
          </a:xfrm>
        </p:grpSpPr>
        <p:pic>
          <p:nvPicPr>
            <p:cNvPr id="9" name="Picture 8" descr="A close up of a sign&#10;&#10;Description automatically generated">
              <a:extLst>
                <a:ext uri="{FF2B5EF4-FFF2-40B4-BE49-F238E27FC236}">
                  <a16:creationId xmlns:a16="http://schemas.microsoft.com/office/drawing/2014/main" id="{5CBF8CEF-2059-C04A-A5B1-78A320341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6178" y="3665812"/>
              <a:ext cx="1498079" cy="2815154"/>
            </a:xfrm>
            <a:prstGeom prst="rect">
              <a:avLst/>
            </a:prstGeom>
          </p:spPr>
        </p:pic>
        <p:sp>
          <p:nvSpPr>
            <p:cNvPr id="20" name="TextBox 1"/>
            <p:cNvSpPr txBox="1"/>
            <p:nvPr/>
          </p:nvSpPr>
          <p:spPr>
            <a:xfrm>
              <a:off x="7623528" y="4759889"/>
              <a:ext cx="1645747" cy="59564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600" b="1" dirty="0"/>
                <a:t>SAN DIEGO’S WATER SUPPLY</a:t>
              </a:r>
              <a:endParaRPr lang="en-US" sz="1799" dirty="0"/>
            </a:p>
          </p:txBody>
        </p:sp>
      </p:grpSp>
    </p:spTree>
    <p:extLst>
      <p:ext uri="{BB962C8B-B14F-4D97-AF65-F5344CB8AC3E}">
        <p14:creationId xmlns:p14="http://schemas.microsoft.com/office/powerpoint/2010/main" val="3312280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t="24214" r="2576" b="7111"/>
          <a:stretch/>
        </p:blipFill>
        <p:spPr>
          <a:xfrm>
            <a:off x="0" y="10416"/>
            <a:ext cx="12192000" cy="6837169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163A891-CF3D-EA44-8B34-2CADCC6D4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896" y="1060920"/>
            <a:ext cx="1980684" cy="2501249"/>
          </a:xfrm>
          <a:prstGeom prst="rect">
            <a:avLst/>
          </a:prstGeom>
        </p:spPr>
      </p:pic>
      <p:pic>
        <p:nvPicPr>
          <p:cNvPr id="5" name="Picture 4" descr="A worm on the ground&#10;&#10;Description automatically generated">
            <a:extLst>
              <a:ext uri="{FF2B5EF4-FFF2-40B4-BE49-F238E27FC236}">
                <a16:creationId xmlns:a16="http://schemas.microsoft.com/office/drawing/2014/main" id="{E151AA51-0CC7-1C4C-8DFE-20D5E6683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5" y="3254525"/>
            <a:ext cx="6208683" cy="337732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24916A0-DDC0-AD4F-9ABC-62CD67801C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719" y="2069448"/>
            <a:ext cx="1193489" cy="180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9B1D184D-449A-4DD0-A910-2D70316D9A49}"/>
              </a:ext>
            </a:extLst>
          </p:cNvPr>
          <p:cNvSpPr txBox="1"/>
          <p:nvPr/>
        </p:nvSpPr>
        <p:spPr>
          <a:xfrm>
            <a:off x="9003884" y="3276552"/>
            <a:ext cx="2179257" cy="67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9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72% </a:t>
            </a:r>
          </a:p>
          <a:p>
            <a:r>
              <a:rPr lang="en-US" sz="189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Colorado River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620933-435D-4FA6-99E6-6579751AB1EF}"/>
              </a:ext>
            </a:extLst>
          </p:cNvPr>
          <p:cNvSpPr txBox="1"/>
          <p:nvPr/>
        </p:nvSpPr>
        <p:spPr>
          <a:xfrm>
            <a:off x="9010503" y="1731141"/>
            <a:ext cx="2033663" cy="1015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11% </a:t>
            </a:r>
          </a:p>
          <a:p>
            <a:r>
              <a:rPr lang="en-US" sz="199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 Water Project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BDBBEB6-E661-514B-B363-FBB1FC325B00}"/>
              </a:ext>
            </a:extLst>
          </p:cNvPr>
          <p:cNvSpPr txBox="1">
            <a:spLocks/>
          </p:cNvSpPr>
          <p:nvPr/>
        </p:nvSpPr>
        <p:spPr>
          <a:xfrm>
            <a:off x="172936" y="67084"/>
            <a:ext cx="7658840" cy="576047"/>
          </a:xfrm>
          <a:prstGeom prst="rect">
            <a:avLst/>
          </a:prstGeom>
        </p:spPr>
        <p:txBody>
          <a:bodyPr vert="horz" lIns="91410" tIns="45705" rIns="91410" bIns="45705" rtlCol="0" anchor="ctr">
            <a:noAutofit/>
          </a:bodyPr>
          <a:lstStyle>
            <a:lvl1pPr algn="l" defTabSz="914339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065">
              <a:defRPr/>
            </a:pPr>
            <a:r>
              <a:rPr lang="en-US" sz="2599" b="1" dirty="0">
                <a:solidFill>
                  <a:prstClr val="white"/>
                </a:solidFill>
                <a:latin typeface="Calibri "/>
              </a:rPr>
              <a:t>Wastewater Issues</a:t>
            </a:r>
            <a:endParaRPr lang="en-GB" sz="2599" b="1" dirty="0">
              <a:solidFill>
                <a:prstClr val="white"/>
              </a:solidFill>
              <a:latin typeface="Calibri 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6"/>
          <a:stretch/>
        </p:blipFill>
        <p:spPr>
          <a:xfrm>
            <a:off x="172936" y="1731142"/>
            <a:ext cx="5800575" cy="46850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2149" y="1328020"/>
            <a:ext cx="5800575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9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Pt. Loma Treatment Plant – City of San Diego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51565" y="2101555"/>
            <a:ext cx="5373154" cy="41539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399" dirty="0"/>
              <a:t>1963</a:t>
            </a:r>
          </a:p>
          <a:p>
            <a:r>
              <a:rPr lang="en-US" sz="2399" dirty="0"/>
              <a:t>240 MGD capacity </a:t>
            </a:r>
          </a:p>
          <a:p>
            <a:r>
              <a:rPr lang="en-US" sz="2399" dirty="0"/>
              <a:t>2.2 M population </a:t>
            </a:r>
          </a:p>
          <a:p>
            <a:r>
              <a:rPr lang="en-US" sz="2399" dirty="0"/>
              <a:t>Modified Permits: 1995, 2002 and 2010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endParaRPr lang="en-US" sz="1799" dirty="0"/>
          </a:p>
          <a:p>
            <a:r>
              <a:rPr lang="en-US" sz="1999" dirty="0"/>
              <a:t>In 2015, permit renewal of the operating permit for the Pt. Loma Plant, new requirements were placed on the City to either:</a:t>
            </a:r>
          </a:p>
          <a:p>
            <a:pPr lvl="1">
              <a:buClr>
                <a:schemeClr val="bg1">
                  <a:lumMod val="50000"/>
                </a:schemeClr>
              </a:buClr>
              <a:buSzPct val="50000"/>
            </a:pPr>
            <a:r>
              <a:rPr lang="en-US" sz="1799" b="1" u="sng" dirty="0"/>
              <a:t>offload</a:t>
            </a:r>
            <a:r>
              <a:rPr lang="en-US" sz="1799" dirty="0"/>
              <a:t> wastewater flows, or </a:t>
            </a:r>
          </a:p>
          <a:p>
            <a:pPr lvl="1">
              <a:buClr>
                <a:schemeClr val="bg1">
                  <a:lumMod val="50000"/>
                </a:schemeClr>
              </a:buClr>
              <a:buSzPct val="50000"/>
            </a:pPr>
            <a:r>
              <a:rPr lang="en-US" sz="1799" b="1" u="sng" dirty="0"/>
              <a:t>upgrade</a:t>
            </a:r>
            <a:r>
              <a:rPr lang="en-US" sz="1799" dirty="0"/>
              <a:t> the plant’s treatment processes to secondary at an estimated cost of approximately $1.8 billion.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endParaRPr lang="en-US" sz="1799" dirty="0"/>
          </a:p>
        </p:txBody>
      </p:sp>
    </p:spTree>
    <p:extLst>
      <p:ext uri="{BB962C8B-B14F-4D97-AF65-F5344CB8AC3E}">
        <p14:creationId xmlns:p14="http://schemas.microsoft.com/office/powerpoint/2010/main" val="2648399976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BCD0D2F-C2C6-A84C-82D6-6060DF544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7083"/>
            <a:ext cx="12188826" cy="68562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69EB16-2AA1-FE4C-912B-E7968636E2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009" y="1176223"/>
            <a:ext cx="2643241" cy="341471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EB4DDA6-6EEC-C044-A66E-ACFADCA9AF6D}"/>
              </a:ext>
            </a:extLst>
          </p:cNvPr>
          <p:cNvGrpSpPr/>
          <p:nvPr/>
        </p:nvGrpSpPr>
        <p:grpSpPr>
          <a:xfrm>
            <a:off x="1" y="100"/>
            <a:ext cx="12192000" cy="858042"/>
            <a:chOff x="0" y="1"/>
            <a:chExt cx="12195175" cy="858265"/>
          </a:xfrm>
        </p:grpSpPr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7747F8E9-DB92-2B42-894D-DC067D855567}"/>
                </a:ext>
              </a:extLst>
            </p:cNvPr>
            <p:cNvSpPr/>
            <p:nvPr/>
          </p:nvSpPr>
          <p:spPr>
            <a:xfrm>
              <a:off x="0" y="1"/>
              <a:ext cx="12195175" cy="858265"/>
            </a:xfrm>
            <a:custGeom>
              <a:avLst/>
              <a:gdLst/>
              <a:ahLst/>
              <a:cxnLst/>
              <a:rect l="l" t="t" r="r" b="b"/>
              <a:pathLst>
                <a:path w="9144000" h="643550">
                  <a:moveTo>
                    <a:pt x="0" y="0"/>
                  </a:moveTo>
                  <a:lnTo>
                    <a:pt x="9144000" y="0"/>
                  </a:lnTo>
                  <a:lnTo>
                    <a:pt x="9144000" y="70520"/>
                  </a:lnTo>
                  <a:lnTo>
                    <a:pt x="9144000" y="123478"/>
                  </a:lnTo>
                  <a:lnTo>
                    <a:pt x="9144000" y="626046"/>
                  </a:lnTo>
                  <a:cubicBezTo>
                    <a:pt x="7723093" y="242805"/>
                    <a:pt x="3061447" y="740346"/>
                    <a:pt x="0" y="626046"/>
                  </a:cubicBezTo>
                  <a:lnTo>
                    <a:pt x="0" y="123478"/>
                  </a:lnTo>
                  <a:lnTo>
                    <a:pt x="0" y="7052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1" tIns="60945" rIns="121891" bIns="60945" rtlCol="0" anchor="ctr"/>
            <a:lstStyle/>
            <a:p>
              <a:pPr algn="ctr"/>
              <a:endParaRPr lang="en-US" sz="3199" dirty="0"/>
            </a:p>
          </p:txBody>
        </p:sp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9F5965E1-847F-6641-A0EF-341D346D1C1B}"/>
                </a:ext>
              </a:extLst>
            </p:cNvPr>
            <p:cNvSpPr/>
            <p:nvPr/>
          </p:nvSpPr>
          <p:spPr>
            <a:xfrm>
              <a:off x="0" y="3"/>
              <a:ext cx="12195175" cy="764217"/>
            </a:xfrm>
            <a:custGeom>
              <a:avLst/>
              <a:gdLst>
                <a:gd name="connsiteX0" fmla="*/ 0 w 9144000"/>
                <a:gd name="connsiteY0" fmla="*/ 0 h 555526"/>
                <a:gd name="connsiteX1" fmla="*/ 9144000 w 9144000"/>
                <a:gd name="connsiteY1" fmla="*/ 0 h 555526"/>
                <a:gd name="connsiteX2" fmla="*/ 9144000 w 9144000"/>
                <a:gd name="connsiteY2" fmla="*/ 555526 h 555526"/>
                <a:gd name="connsiteX3" fmla="*/ 0 w 9144000"/>
                <a:gd name="connsiteY3" fmla="*/ 555526 h 555526"/>
                <a:gd name="connsiteX4" fmla="*/ 0 w 9144000"/>
                <a:gd name="connsiteY4" fmla="*/ 0 h 555526"/>
                <a:gd name="connsiteX0" fmla="*/ 0 w 9144000"/>
                <a:gd name="connsiteY0" fmla="*/ 0 h 555526"/>
                <a:gd name="connsiteX1" fmla="*/ 9144000 w 9144000"/>
                <a:gd name="connsiteY1" fmla="*/ 0 h 555526"/>
                <a:gd name="connsiteX2" fmla="*/ 9144000 w 9144000"/>
                <a:gd name="connsiteY2" fmla="*/ 555526 h 555526"/>
                <a:gd name="connsiteX3" fmla="*/ 0 w 9144000"/>
                <a:gd name="connsiteY3" fmla="*/ 555526 h 555526"/>
                <a:gd name="connsiteX4" fmla="*/ 0 w 9144000"/>
                <a:gd name="connsiteY4" fmla="*/ 0 h 555526"/>
                <a:gd name="connsiteX0" fmla="*/ 0 w 9144000"/>
                <a:gd name="connsiteY0" fmla="*/ 0 h 565074"/>
                <a:gd name="connsiteX1" fmla="*/ 9144000 w 9144000"/>
                <a:gd name="connsiteY1" fmla="*/ 0 h 565074"/>
                <a:gd name="connsiteX2" fmla="*/ 9144000 w 9144000"/>
                <a:gd name="connsiteY2" fmla="*/ 555526 h 565074"/>
                <a:gd name="connsiteX3" fmla="*/ 0 w 9144000"/>
                <a:gd name="connsiteY3" fmla="*/ 555526 h 565074"/>
                <a:gd name="connsiteX4" fmla="*/ 0 w 9144000"/>
                <a:gd name="connsiteY4" fmla="*/ 0 h 565074"/>
                <a:gd name="connsiteX0" fmla="*/ 0 w 9144000"/>
                <a:gd name="connsiteY0" fmla="*/ 0 h 562322"/>
                <a:gd name="connsiteX1" fmla="*/ 9144000 w 9144000"/>
                <a:gd name="connsiteY1" fmla="*/ 0 h 562322"/>
                <a:gd name="connsiteX2" fmla="*/ 9144000 w 9144000"/>
                <a:gd name="connsiteY2" fmla="*/ 555526 h 562322"/>
                <a:gd name="connsiteX3" fmla="*/ 0 w 9144000"/>
                <a:gd name="connsiteY3" fmla="*/ 555526 h 562322"/>
                <a:gd name="connsiteX4" fmla="*/ 0 w 9144000"/>
                <a:gd name="connsiteY4" fmla="*/ 0 h 562322"/>
                <a:gd name="connsiteX0" fmla="*/ 0 w 9144000"/>
                <a:gd name="connsiteY0" fmla="*/ 0 h 563789"/>
                <a:gd name="connsiteX1" fmla="*/ 9144000 w 9144000"/>
                <a:gd name="connsiteY1" fmla="*/ 0 h 563789"/>
                <a:gd name="connsiteX2" fmla="*/ 9144000 w 9144000"/>
                <a:gd name="connsiteY2" fmla="*/ 555526 h 563789"/>
                <a:gd name="connsiteX3" fmla="*/ 0 w 9144000"/>
                <a:gd name="connsiteY3" fmla="*/ 555526 h 563789"/>
                <a:gd name="connsiteX4" fmla="*/ 0 w 9144000"/>
                <a:gd name="connsiteY4" fmla="*/ 0 h 563789"/>
                <a:gd name="connsiteX0" fmla="*/ 0 w 9144000"/>
                <a:gd name="connsiteY0" fmla="*/ 0 h 573030"/>
                <a:gd name="connsiteX1" fmla="*/ 9144000 w 9144000"/>
                <a:gd name="connsiteY1" fmla="*/ 0 h 573030"/>
                <a:gd name="connsiteX2" fmla="*/ 9144000 w 9144000"/>
                <a:gd name="connsiteY2" fmla="*/ 555526 h 573030"/>
                <a:gd name="connsiteX3" fmla="*/ 0 w 9144000"/>
                <a:gd name="connsiteY3" fmla="*/ 555526 h 573030"/>
                <a:gd name="connsiteX4" fmla="*/ 0 w 9144000"/>
                <a:gd name="connsiteY4" fmla="*/ 0 h 57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573030">
                  <a:moveTo>
                    <a:pt x="0" y="0"/>
                  </a:moveTo>
                  <a:lnTo>
                    <a:pt x="9144000" y="0"/>
                  </a:lnTo>
                  <a:lnTo>
                    <a:pt x="9144000" y="555526"/>
                  </a:lnTo>
                  <a:cubicBezTo>
                    <a:pt x="7723093" y="172285"/>
                    <a:pt x="3061447" y="669826"/>
                    <a:pt x="0" y="55552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rtlCol="0" anchor="ctr"/>
            <a:lstStyle/>
            <a:p>
              <a:pPr algn="ctr"/>
              <a:endParaRPr lang="en-US" sz="3199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8752D-83A1-D447-90D8-F92EC947A14F}"/>
              </a:ext>
            </a:extLst>
          </p:cNvPr>
          <p:cNvGrpSpPr/>
          <p:nvPr/>
        </p:nvGrpSpPr>
        <p:grpSpPr>
          <a:xfrm>
            <a:off x="-100990" y="-46921"/>
            <a:ext cx="12292991" cy="858042"/>
            <a:chOff x="-67345" y="1"/>
            <a:chExt cx="12262520" cy="858265"/>
          </a:xfrm>
          <a:solidFill>
            <a:srgbClr val="0070C0"/>
          </a:solidFill>
        </p:grpSpPr>
        <p:sp>
          <p:nvSpPr>
            <p:cNvPr id="27" name="Rectangle 6">
              <a:extLst>
                <a:ext uri="{FF2B5EF4-FFF2-40B4-BE49-F238E27FC236}">
                  <a16:creationId xmlns:a16="http://schemas.microsoft.com/office/drawing/2014/main" id="{791210DA-0A1E-ED49-8018-44F167B9DD1C}"/>
                </a:ext>
              </a:extLst>
            </p:cNvPr>
            <p:cNvSpPr/>
            <p:nvPr/>
          </p:nvSpPr>
          <p:spPr>
            <a:xfrm>
              <a:off x="0" y="1"/>
              <a:ext cx="12195175" cy="858265"/>
            </a:xfrm>
            <a:custGeom>
              <a:avLst/>
              <a:gdLst/>
              <a:ahLst/>
              <a:cxnLst/>
              <a:rect l="l" t="t" r="r" b="b"/>
              <a:pathLst>
                <a:path w="9144000" h="643550">
                  <a:moveTo>
                    <a:pt x="0" y="0"/>
                  </a:moveTo>
                  <a:lnTo>
                    <a:pt x="9144000" y="0"/>
                  </a:lnTo>
                  <a:lnTo>
                    <a:pt x="9144000" y="70520"/>
                  </a:lnTo>
                  <a:lnTo>
                    <a:pt x="9144000" y="123478"/>
                  </a:lnTo>
                  <a:lnTo>
                    <a:pt x="9144000" y="626046"/>
                  </a:lnTo>
                  <a:cubicBezTo>
                    <a:pt x="7723093" y="242805"/>
                    <a:pt x="3061447" y="740346"/>
                    <a:pt x="0" y="626046"/>
                  </a:cubicBezTo>
                  <a:lnTo>
                    <a:pt x="0" y="123478"/>
                  </a:lnTo>
                  <a:lnTo>
                    <a:pt x="0" y="7052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1" tIns="60945" rIns="121891" bIns="60945" rtlCol="0" anchor="ctr"/>
            <a:lstStyle/>
            <a:p>
              <a:pPr algn="ctr"/>
              <a:endParaRPr lang="en-US" sz="3199" dirty="0"/>
            </a:p>
          </p:txBody>
        </p:sp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6774AE8C-10FC-B44E-8115-1F8DCD44EB56}"/>
                </a:ext>
              </a:extLst>
            </p:cNvPr>
            <p:cNvSpPr/>
            <p:nvPr/>
          </p:nvSpPr>
          <p:spPr>
            <a:xfrm>
              <a:off x="-67345" y="18330"/>
              <a:ext cx="12195175" cy="764217"/>
            </a:xfrm>
            <a:custGeom>
              <a:avLst/>
              <a:gdLst>
                <a:gd name="connsiteX0" fmla="*/ 0 w 9144000"/>
                <a:gd name="connsiteY0" fmla="*/ 0 h 555526"/>
                <a:gd name="connsiteX1" fmla="*/ 9144000 w 9144000"/>
                <a:gd name="connsiteY1" fmla="*/ 0 h 555526"/>
                <a:gd name="connsiteX2" fmla="*/ 9144000 w 9144000"/>
                <a:gd name="connsiteY2" fmla="*/ 555526 h 555526"/>
                <a:gd name="connsiteX3" fmla="*/ 0 w 9144000"/>
                <a:gd name="connsiteY3" fmla="*/ 555526 h 555526"/>
                <a:gd name="connsiteX4" fmla="*/ 0 w 9144000"/>
                <a:gd name="connsiteY4" fmla="*/ 0 h 555526"/>
                <a:gd name="connsiteX0" fmla="*/ 0 w 9144000"/>
                <a:gd name="connsiteY0" fmla="*/ 0 h 555526"/>
                <a:gd name="connsiteX1" fmla="*/ 9144000 w 9144000"/>
                <a:gd name="connsiteY1" fmla="*/ 0 h 555526"/>
                <a:gd name="connsiteX2" fmla="*/ 9144000 w 9144000"/>
                <a:gd name="connsiteY2" fmla="*/ 555526 h 555526"/>
                <a:gd name="connsiteX3" fmla="*/ 0 w 9144000"/>
                <a:gd name="connsiteY3" fmla="*/ 555526 h 555526"/>
                <a:gd name="connsiteX4" fmla="*/ 0 w 9144000"/>
                <a:gd name="connsiteY4" fmla="*/ 0 h 555526"/>
                <a:gd name="connsiteX0" fmla="*/ 0 w 9144000"/>
                <a:gd name="connsiteY0" fmla="*/ 0 h 565074"/>
                <a:gd name="connsiteX1" fmla="*/ 9144000 w 9144000"/>
                <a:gd name="connsiteY1" fmla="*/ 0 h 565074"/>
                <a:gd name="connsiteX2" fmla="*/ 9144000 w 9144000"/>
                <a:gd name="connsiteY2" fmla="*/ 555526 h 565074"/>
                <a:gd name="connsiteX3" fmla="*/ 0 w 9144000"/>
                <a:gd name="connsiteY3" fmla="*/ 555526 h 565074"/>
                <a:gd name="connsiteX4" fmla="*/ 0 w 9144000"/>
                <a:gd name="connsiteY4" fmla="*/ 0 h 565074"/>
                <a:gd name="connsiteX0" fmla="*/ 0 w 9144000"/>
                <a:gd name="connsiteY0" fmla="*/ 0 h 562322"/>
                <a:gd name="connsiteX1" fmla="*/ 9144000 w 9144000"/>
                <a:gd name="connsiteY1" fmla="*/ 0 h 562322"/>
                <a:gd name="connsiteX2" fmla="*/ 9144000 w 9144000"/>
                <a:gd name="connsiteY2" fmla="*/ 555526 h 562322"/>
                <a:gd name="connsiteX3" fmla="*/ 0 w 9144000"/>
                <a:gd name="connsiteY3" fmla="*/ 555526 h 562322"/>
                <a:gd name="connsiteX4" fmla="*/ 0 w 9144000"/>
                <a:gd name="connsiteY4" fmla="*/ 0 h 562322"/>
                <a:gd name="connsiteX0" fmla="*/ 0 w 9144000"/>
                <a:gd name="connsiteY0" fmla="*/ 0 h 563789"/>
                <a:gd name="connsiteX1" fmla="*/ 9144000 w 9144000"/>
                <a:gd name="connsiteY1" fmla="*/ 0 h 563789"/>
                <a:gd name="connsiteX2" fmla="*/ 9144000 w 9144000"/>
                <a:gd name="connsiteY2" fmla="*/ 555526 h 563789"/>
                <a:gd name="connsiteX3" fmla="*/ 0 w 9144000"/>
                <a:gd name="connsiteY3" fmla="*/ 555526 h 563789"/>
                <a:gd name="connsiteX4" fmla="*/ 0 w 9144000"/>
                <a:gd name="connsiteY4" fmla="*/ 0 h 563789"/>
                <a:gd name="connsiteX0" fmla="*/ 0 w 9144000"/>
                <a:gd name="connsiteY0" fmla="*/ 0 h 573030"/>
                <a:gd name="connsiteX1" fmla="*/ 9144000 w 9144000"/>
                <a:gd name="connsiteY1" fmla="*/ 0 h 573030"/>
                <a:gd name="connsiteX2" fmla="*/ 9144000 w 9144000"/>
                <a:gd name="connsiteY2" fmla="*/ 555526 h 573030"/>
                <a:gd name="connsiteX3" fmla="*/ 0 w 9144000"/>
                <a:gd name="connsiteY3" fmla="*/ 555526 h 573030"/>
                <a:gd name="connsiteX4" fmla="*/ 0 w 9144000"/>
                <a:gd name="connsiteY4" fmla="*/ 0 h 57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573030">
                  <a:moveTo>
                    <a:pt x="0" y="0"/>
                  </a:moveTo>
                  <a:lnTo>
                    <a:pt x="9144000" y="0"/>
                  </a:lnTo>
                  <a:lnTo>
                    <a:pt x="9144000" y="555526"/>
                  </a:lnTo>
                  <a:cubicBezTo>
                    <a:pt x="7723093" y="172285"/>
                    <a:pt x="3061447" y="669826"/>
                    <a:pt x="0" y="555526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rtlCol="0" anchor="ctr"/>
            <a:lstStyle/>
            <a:p>
              <a:pPr algn="ctr"/>
              <a:endParaRPr lang="en-US" sz="3199" dirty="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F7679C7-9E29-FC4D-B900-ABEE9BB12E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2759" y="3292800"/>
            <a:ext cx="6411830" cy="14093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03FF430-2833-EE47-90BD-3606970C9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184" y="2094691"/>
            <a:ext cx="3021813" cy="2463159"/>
          </a:xfrm>
          <a:prstGeom prst="rect">
            <a:avLst/>
          </a:prstGeom>
        </p:spPr>
      </p:pic>
      <p:pic>
        <p:nvPicPr>
          <p:cNvPr id="32" name="Picture 31" descr="A drawing of a face&#10;&#10;Description automatically generated">
            <a:extLst>
              <a:ext uri="{FF2B5EF4-FFF2-40B4-BE49-F238E27FC236}">
                <a16:creationId xmlns:a16="http://schemas.microsoft.com/office/drawing/2014/main" id="{4CC8EE89-F151-9D48-AE14-ADF8826134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23" y="4452102"/>
            <a:ext cx="1193489" cy="19172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EA4622-72DC-9D43-9560-CCD2D5F71C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3508" y="4401151"/>
            <a:ext cx="2503028" cy="2577746"/>
          </a:xfrm>
          <a:prstGeom prst="rect">
            <a:avLst/>
          </a:prstGeom>
        </p:spPr>
      </p:pic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FD7CAE-BA3E-5A4C-AC25-A268F903FE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81" y="4297568"/>
            <a:ext cx="2640912" cy="520564"/>
          </a:xfrm>
          <a:prstGeom prst="rect">
            <a:avLst/>
          </a:prstGeom>
        </p:spPr>
      </p:pic>
      <p:pic>
        <p:nvPicPr>
          <p:cNvPr id="35" name="Picture 34" descr="A close up of a sign&#10;&#10;Description automatically generated">
            <a:extLst>
              <a:ext uri="{FF2B5EF4-FFF2-40B4-BE49-F238E27FC236}">
                <a16:creationId xmlns:a16="http://schemas.microsoft.com/office/drawing/2014/main" id="{1E724D07-0869-A640-B3FC-B05F49C42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86" y="787663"/>
            <a:ext cx="2386978" cy="7744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642A304-0302-3345-A7F9-C5C5C5435E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020" y="4427585"/>
            <a:ext cx="1713740" cy="24563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6437" y="120574"/>
            <a:ext cx="5163971" cy="523052"/>
          </a:xfrm>
          <a:prstGeom prst="rect">
            <a:avLst/>
          </a:prstGeom>
          <a:noFill/>
        </p:spPr>
        <p:txBody>
          <a:bodyPr wrap="square" lIns="91385" tIns="45692" rIns="91385" bIns="45692" rtlCol="0">
            <a:spAutoFit/>
          </a:bodyPr>
          <a:lstStyle/>
          <a:p>
            <a:pPr defTabSz="913755">
              <a:defRPr/>
            </a:pPr>
            <a:r>
              <a:rPr lang="en-GB" sz="2799" b="1" dirty="0">
                <a:solidFill>
                  <a:prstClr val="white"/>
                </a:solidFill>
                <a:latin typeface="Calibri" panose="020F0502020204030204" pitchFamily="34" charset="0"/>
              </a:rPr>
              <a:t>Project Overview</a:t>
            </a:r>
          </a:p>
        </p:txBody>
      </p:sp>
    </p:spTree>
    <p:extLst>
      <p:ext uri="{BB962C8B-B14F-4D97-AF65-F5344CB8AC3E}">
        <p14:creationId xmlns:p14="http://schemas.microsoft.com/office/powerpoint/2010/main" val="141164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7FA91E-1ACF-FB42-8123-D189D40D9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9678"/>
            <a:ext cx="12188826" cy="6902497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2579242" y="1441174"/>
            <a:ext cx="575886" cy="3078948"/>
          </a:xfrm>
          <a:custGeom>
            <a:avLst/>
            <a:gdLst>
              <a:gd name="connsiteX0" fmla="*/ 581762 w 581762"/>
              <a:gd name="connsiteY0" fmla="*/ 0 h 3079750"/>
              <a:gd name="connsiteX1" fmla="*/ 448412 w 581762"/>
              <a:gd name="connsiteY1" fmla="*/ 228600 h 3079750"/>
              <a:gd name="connsiteX2" fmla="*/ 378562 w 581762"/>
              <a:gd name="connsiteY2" fmla="*/ 508000 h 3079750"/>
              <a:gd name="connsiteX3" fmla="*/ 61062 w 581762"/>
              <a:gd name="connsiteY3" fmla="*/ 1162050 h 3079750"/>
              <a:gd name="connsiteX4" fmla="*/ 61062 w 581762"/>
              <a:gd name="connsiteY4" fmla="*/ 1454150 h 3079750"/>
              <a:gd name="connsiteX5" fmla="*/ 149962 w 581762"/>
              <a:gd name="connsiteY5" fmla="*/ 1936750 h 3079750"/>
              <a:gd name="connsiteX6" fmla="*/ 48362 w 581762"/>
              <a:gd name="connsiteY6" fmla="*/ 1962150 h 3079750"/>
              <a:gd name="connsiteX7" fmla="*/ 3912 w 581762"/>
              <a:gd name="connsiteY7" fmla="*/ 2305050 h 3079750"/>
              <a:gd name="connsiteX8" fmla="*/ 143612 w 581762"/>
              <a:gd name="connsiteY8" fmla="*/ 3079750 h 3079750"/>
              <a:gd name="connsiteX0" fmla="*/ 604095 w 604095"/>
              <a:gd name="connsiteY0" fmla="*/ 0 h 3079750"/>
              <a:gd name="connsiteX1" fmla="*/ 470745 w 604095"/>
              <a:gd name="connsiteY1" fmla="*/ 228600 h 3079750"/>
              <a:gd name="connsiteX2" fmla="*/ 400895 w 604095"/>
              <a:gd name="connsiteY2" fmla="*/ 508000 h 3079750"/>
              <a:gd name="connsiteX3" fmla="*/ 83395 w 604095"/>
              <a:gd name="connsiteY3" fmla="*/ 1162050 h 3079750"/>
              <a:gd name="connsiteX4" fmla="*/ 83395 w 604095"/>
              <a:gd name="connsiteY4" fmla="*/ 1454150 h 3079750"/>
              <a:gd name="connsiteX5" fmla="*/ 172295 w 604095"/>
              <a:gd name="connsiteY5" fmla="*/ 1936750 h 3079750"/>
              <a:gd name="connsiteX6" fmla="*/ 70695 w 604095"/>
              <a:gd name="connsiteY6" fmla="*/ 1962150 h 3079750"/>
              <a:gd name="connsiteX7" fmla="*/ 26245 w 604095"/>
              <a:gd name="connsiteY7" fmla="*/ 2305050 h 3079750"/>
              <a:gd name="connsiteX8" fmla="*/ 165945 w 604095"/>
              <a:gd name="connsiteY8" fmla="*/ 3079750 h 3079750"/>
              <a:gd name="connsiteX0" fmla="*/ 604095 w 604095"/>
              <a:gd name="connsiteY0" fmla="*/ 0 h 3079750"/>
              <a:gd name="connsiteX1" fmla="*/ 470745 w 604095"/>
              <a:gd name="connsiteY1" fmla="*/ 228600 h 3079750"/>
              <a:gd name="connsiteX2" fmla="*/ 400895 w 604095"/>
              <a:gd name="connsiteY2" fmla="*/ 508000 h 3079750"/>
              <a:gd name="connsiteX3" fmla="*/ 83395 w 604095"/>
              <a:gd name="connsiteY3" fmla="*/ 1162050 h 3079750"/>
              <a:gd name="connsiteX4" fmla="*/ 83395 w 604095"/>
              <a:gd name="connsiteY4" fmla="*/ 1454150 h 3079750"/>
              <a:gd name="connsiteX5" fmla="*/ 172295 w 604095"/>
              <a:gd name="connsiteY5" fmla="*/ 1936750 h 3079750"/>
              <a:gd name="connsiteX6" fmla="*/ 70695 w 604095"/>
              <a:gd name="connsiteY6" fmla="*/ 1962150 h 3079750"/>
              <a:gd name="connsiteX7" fmla="*/ 26245 w 604095"/>
              <a:gd name="connsiteY7" fmla="*/ 2305050 h 3079750"/>
              <a:gd name="connsiteX8" fmla="*/ 165945 w 604095"/>
              <a:gd name="connsiteY8" fmla="*/ 3079750 h 3079750"/>
              <a:gd name="connsiteX0" fmla="*/ 620250 w 620250"/>
              <a:gd name="connsiteY0" fmla="*/ 0 h 3079750"/>
              <a:gd name="connsiteX1" fmla="*/ 486900 w 620250"/>
              <a:gd name="connsiteY1" fmla="*/ 228600 h 3079750"/>
              <a:gd name="connsiteX2" fmla="*/ 417050 w 620250"/>
              <a:gd name="connsiteY2" fmla="*/ 508000 h 3079750"/>
              <a:gd name="connsiteX3" fmla="*/ 99550 w 620250"/>
              <a:gd name="connsiteY3" fmla="*/ 1162050 h 3079750"/>
              <a:gd name="connsiteX4" fmla="*/ 99550 w 620250"/>
              <a:gd name="connsiteY4" fmla="*/ 1454150 h 3079750"/>
              <a:gd name="connsiteX5" fmla="*/ 188450 w 620250"/>
              <a:gd name="connsiteY5" fmla="*/ 1936750 h 3079750"/>
              <a:gd name="connsiteX6" fmla="*/ 61450 w 620250"/>
              <a:gd name="connsiteY6" fmla="*/ 1968500 h 3079750"/>
              <a:gd name="connsiteX7" fmla="*/ 42400 w 620250"/>
              <a:gd name="connsiteY7" fmla="*/ 2305050 h 3079750"/>
              <a:gd name="connsiteX8" fmla="*/ 182100 w 620250"/>
              <a:gd name="connsiteY8" fmla="*/ 3079750 h 3079750"/>
              <a:gd name="connsiteX0" fmla="*/ 596906 w 596906"/>
              <a:gd name="connsiteY0" fmla="*/ 0 h 3079750"/>
              <a:gd name="connsiteX1" fmla="*/ 463556 w 596906"/>
              <a:gd name="connsiteY1" fmla="*/ 228600 h 3079750"/>
              <a:gd name="connsiteX2" fmla="*/ 393706 w 596906"/>
              <a:gd name="connsiteY2" fmla="*/ 508000 h 3079750"/>
              <a:gd name="connsiteX3" fmla="*/ 76206 w 596906"/>
              <a:gd name="connsiteY3" fmla="*/ 1162050 h 3079750"/>
              <a:gd name="connsiteX4" fmla="*/ 76206 w 596906"/>
              <a:gd name="connsiteY4" fmla="*/ 1454150 h 3079750"/>
              <a:gd name="connsiteX5" fmla="*/ 165106 w 596906"/>
              <a:gd name="connsiteY5" fmla="*/ 1936750 h 3079750"/>
              <a:gd name="connsiteX6" fmla="*/ 38106 w 596906"/>
              <a:gd name="connsiteY6" fmla="*/ 1968500 h 3079750"/>
              <a:gd name="connsiteX7" fmla="*/ 19056 w 596906"/>
              <a:gd name="connsiteY7" fmla="*/ 2305050 h 3079750"/>
              <a:gd name="connsiteX8" fmla="*/ 158756 w 596906"/>
              <a:gd name="connsiteY8" fmla="*/ 3079750 h 3079750"/>
              <a:gd name="connsiteX0" fmla="*/ 606900 w 606900"/>
              <a:gd name="connsiteY0" fmla="*/ 0 h 3079750"/>
              <a:gd name="connsiteX1" fmla="*/ 473550 w 606900"/>
              <a:gd name="connsiteY1" fmla="*/ 228600 h 3079750"/>
              <a:gd name="connsiteX2" fmla="*/ 403700 w 606900"/>
              <a:gd name="connsiteY2" fmla="*/ 508000 h 3079750"/>
              <a:gd name="connsiteX3" fmla="*/ 86200 w 606900"/>
              <a:gd name="connsiteY3" fmla="*/ 1162050 h 3079750"/>
              <a:gd name="connsiteX4" fmla="*/ 86200 w 606900"/>
              <a:gd name="connsiteY4" fmla="*/ 1454150 h 3079750"/>
              <a:gd name="connsiteX5" fmla="*/ 175100 w 606900"/>
              <a:gd name="connsiteY5" fmla="*/ 1936750 h 3079750"/>
              <a:gd name="connsiteX6" fmla="*/ 48100 w 606900"/>
              <a:gd name="connsiteY6" fmla="*/ 1968500 h 3079750"/>
              <a:gd name="connsiteX7" fmla="*/ 29050 w 606900"/>
              <a:gd name="connsiteY7" fmla="*/ 2305050 h 3079750"/>
              <a:gd name="connsiteX8" fmla="*/ 168750 w 606900"/>
              <a:gd name="connsiteY8" fmla="*/ 3079750 h 3079750"/>
              <a:gd name="connsiteX0" fmla="*/ 581900 w 581900"/>
              <a:gd name="connsiteY0" fmla="*/ 0 h 3079750"/>
              <a:gd name="connsiteX1" fmla="*/ 448550 w 581900"/>
              <a:gd name="connsiteY1" fmla="*/ 228600 h 3079750"/>
              <a:gd name="connsiteX2" fmla="*/ 378700 w 581900"/>
              <a:gd name="connsiteY2" fmla="*/ 508000 h 3079750"/>
              <a:gd name="connsiteX3" fmla="*/ 61200 w 581900"/>
              <a:gd name="connsiteY3" fmla="*/ 1162050 h 3079750"/>
              <a:gd name="connsiteX4" fmla="*/ 61200 w 581900"/>
              <a:gd name="connsiteY4" fmla="*/ 1454150 h 3079750"/>
              <a:gd name="connsiteX5" fmla="*/ 150100 w 581900"/>
              <a:gd name="connsiteY5" fmla="*/ 1936750 h 3079750"/>
              <a:gd name="connsiteX6" fmla="*/ 80250 w 581900"/>
              <a:gd name="connsiteY6" fmla="*/ 1987550 h 3079750"/>
              <a:gd name="connsiteX7" fmla="*/ 4050 w 581900"/>
              <a:gd name="connsiteY7" fmla="*/ 2305050 h 3079750"/>
              <a:gd name="connsiteX8" fmla="*/ 143750 w 581900"/>
              <a:gd name="connsiteY8" fmla="*/ 3079750 h 3079750"/>
              <a:gd name="connsiteX0" fmla="*/ 554158 w 554158"/>
              <a:gd name="connsiteY0" fmla="*/ 0 h 3079750"/>
              <a:gd name="connsiteX1" fmla="*/ 420808 w 554158"/>
              <a:gd name="connsiteY1" fmla="*/ 228600 h 3079750"/>
              <a:gd name="connsiteX2" fmla="*/ 350958 w 554158"/>
              <a:gd name="connsiteY2" fmla="*/ 508000 h 3079750"/>
              <a:gd name="connsiteX3" fmla="*/ 33458 w 554158"/>
              <a:gd name="connsiteY3" fmla="*/ 1162050 h 3079750"/>
              <a:gd name="connsiteX4" fmla="*/ 33458 w 554158"/>
              <a:gd name="connsiteY4" fmla="*/ 1454150 h 3079750"/>
              <a:gd name="connsiteX5" fmla="*/ 122358 w 554158"/>
              <a:gd name="connsiteY5" fmla="*/ 1936750 h 3079750"/>
              <a:gd name="connsiteX6" fmla="*/ 52508 w 554158"/>
              <a:gd name="connsiteY6" fmla="*/ 1987550 h 3079750"/>
              <a:gd name="connsiteX7" fmla="*/ 1708 w 554158"/>
              <a:gd name="connsiteY7" fmla="*/ 2311400 h 3079750"/>
              <a:gd name="connsiteX8" fmla="*/ 116008 w 554158"/>
              <a:gd name="connsiteY8" fmla="*/ 3079750 h 3079750"/>
              <a:gd name="connsiteX0" fmla="*/ 563836 w 563836"/>
              <a:gd name="connsiteY0" fmla="*/ 0 h 3079750"/>
              <a:gd name="connsiteX1" fmla="*/ 430486 w 563836"/>
              <a:gd name="connsiteY1" fmla="*/ 228600 h 3079750"/>
              <a:gd name="connsiteX2" fmla="*/ 360636 w 563836"/>
              <a:gd name="connsiteY2" fmla="*/ 508000 h 3079750"/>
              <a:gd name="connsiteX3" fmla="*/ 43136 w 563836"/>
              <a:gd name="connsiteY3" fmla="*/ 1162050 h 3079750"/>
              <a:gd name="connsiteX4" fmla="*/ 43136 w 563836"/>
              <a:gd name="connsiteY4" fmla="*/ 1454150 h 3079750"/>
              <a:gd name="connsiteX5" fmla="*/ 132036 w 563836"/>
              <a:gd name="connsiteY5" fmla="*/ 1936750 h 3079750"/>
              <a:gd name="connsiteX6" fmla="*/ 17736 w 563836"/>
              <a:gd name="connsiteY6" fmla="*/ 2006600 h 3079750"/>
              <a:gd name="connsiteX7" fmla="*/ 11386 w 563836"/>
              <a:gd name="connsiteY7" fmla="*/ 2311400 h 3079750"/>
              <a:gd name="connsiteX8" fmla="*/ 125686 w 563836"/>
              <a:gd name="connsiteY8" fmla="*/ 3079750 h 3079750"/>
              <a:gd name="connsiteX0" fmla="*/ 576036 w 576036"/>
              <a:gd name="connsiteY0" fmla="*/ 0 h 3079750"/>
              <a:gd name="connsiteX1" fmla="*/ 442686 w 576036"/>
              <a:gd name="connsiteY1" fmla="*/ 228600 h 3079750"/>
              <a:gd name="connsiteX2" fmla="*/ 372836 w 576036"/>
              <a:gd name="connsiteY2" fmla="*/ 508000 h 3079750"/>
              <a:gd name="connsiteX3" fmla="*/ 55336 w 576036"/>
              <a:gd name="connsiteY3" fmla="*/ 1162050 h 3079750"/>
              <a:gd name="connsiteX4" fmla="*/ 55336 w 576036"/>
              <a:gd name="connsiteY4" fmla="*/ 1454150 h 3079750"/>
              <a:gd name="connsiteX5" fmla="*/ 144236 w 576036"/>
              <a:gd name="connsiteY5" fmla="*/ 1936750 h 3079750"/>
              <a:gd name="connsiteX6" fmla="*/ 29936 w 576036"/>
              <a:gd name="connsiteY6" fmla="*/ 2006600 h 3079750"/>
              <a:gd name="connsiteX7" fmla="*/ 23586 w 576036"/>
              <a:gd name="connsiteY7" fmla="*/ 2311400 h 3079750"/>
              <a:gd name="connsiteX8" fmla="*/ 137886 w 576036"/>
              <a:gd name="connsiteY8" fmla="*/ 3079750 h 307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036" h="3079750">
                <a:moveTo>
                  <a:pt x="576036" y="0"/>
                </a:moveTo>
                <a:cubicBezTo>
                  <a:pt x="526294" y="71966"/>
                  <a:pt x="476553" y="143933"/>
                  <a:pt x="442686" y="228600"/>
                </a:cubicBezTo>
                <a:cubicBezTo>
                  <a:pt x="408819" y="313267"/>
                  <a:pt x="437394" y="352425"/>
                  <a:pt x="372836" y="508000"/>
                </a:cubicBezTo>
                <a:cubicBezTo>
                  <a:pt x="308278" y="663575"/>
                  <a:pt x="108253" y="1004358"/>
                  <a:pt x="55336" y="1162050"/>
                </a:cubicBezTo>
                <a:cubicBezTo>
                  <a:pt x="2419" y="1319742"/>
                  <a:pt x="40519" y="1325033"/>
                  <a:pt x="55336" y="1454150"/>
                </a:cubicBezTo>
                <a:cubicBezTo>
                  <a:pt x="70153" y="1583267"/>
                  <a:pt x="148469" y="1844675"/>
                  <a:pt x="144236" y="1936750"/>
                </a:cubicBezTo>
                <a:cubicBezTo>
                  <a:pt x="140003" y="2028825"/>
                  <a:pt x="81794" y="1944158"/>
                  <a:pt x="29936" y="2006600"/>
                </a:cubicBezTo>
                <a:cubicBezTo>
                  <a:pt x="-21922" y="2069042"/>
                  <a:pt x="5594" y="2132542"/>
                  <a:pt x="23586" y="2311400"/>
                </a:cubicBezTo>
                <a:cubicBezTo>
                  <a:pt x="41578" y="2490258"/>
                  <a:pt x="75973" y="2785533"/>
                  <a:pt x="137886" y="3079750"/>
                </a:cubicBezTo>
              </a:path>
            </a:pathLst>
          </a:custGeom>
          <a:ln w="98425">
            <a:solidFill>
              <a:srgbClr val="C4D92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0B0FFA-9393-D845-9A6B-F47F5692C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6" b="60258" l="119" r="77408">
                        <a14:backgroundMark x1="48633" y1="35787" x2="56480" y2="34131"/>
                        <a14:backgroundMark x1="70273" y1="35051" x2="69917" y2="36983"/>
                        <a14:backgroundMark x1="76219" y1="24471" x2="75624" y2="27139"/>
                        <a14:backgroundMark x1="73365" y1="30267" x2="69917" y2="35051"/>
                        <a14:backgroundMark x1="73127" y1="30267" x2="75862" y2="28519"/>
                        <a14:backgroundMark x1="71819" y1="29531" x2="73484" y2="28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461" y="1609774"/>
            <a:ext cx="2561851" cy="33138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162525DB-1CBB-AE45-A857-8926F38768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990" y="1489505"/>
            <a:ext cx="1193489" cy="149821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0760EBB-2B38-CE4E-AD0F-B5B635165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801" y="4100491"/>
            <a:ext cx="2844059" cy="2374282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5674C5C-3480-F74D-9E16-FE44D635CB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821" y="1251117"/>
            <a:ext cx="1298563" cy="146861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4944EE-184A-0649-996B-BAB07DB2F1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2" y="4291233"/>
            <a:ext cx="2615519" cy="520564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8E30E3A-BBF0-E84C-9011-C7E0F65975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355" y="1041597"/>
            <a:ext cx="2894846" cy="520564"/>
          </a:xfrm>
          <a:prstGeom prst="rect">
            <a:avLst/>
          </a:prstGeom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2AD1962B-6E09-844D-9E71-6C0A1F05AF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81" y="863843"/>
            <a:ext cx="2386978" cy="77449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EB4DDA6-6EEC-C044-A66E-ACFADCA9AF6D}"/>
              </a:ext>
            </a:extLst>
          </p:cNvPr>
          <p:cNvGrpSpPr/>
          <p:nvPr/>
        </p:nvGrpSpPr>
        <p:grpSpPr>
          <a:xfrm>
            <a:off x="1" y="68037"/>
            <a:ext cx="12192000" cy="858042"/>
            <a:chOff x="0" y="1"/>
            <a:chExt cx="12195175" cy="858265"/>
          </a:xfrm>
        </p:grpSpPr>
        <p:sp>
          <p:nvSpPr>
            <p:cNvPr id="18" name="Rectangle 6">
              <a:extLst>
                <a:ext uri="{FF2B5EF4-FFF2-40B4-BE49-F238E27FC236}">
                  <a16:creationId xmlns:a16="http://schemas.microsoft.com/office/drawing/2014/main" id="{7747F8E9-DB92-2B42-894D-DC067D855567}"/>
                </a:ext>
              </a:extLst>
            </p:cNvPr>
            <p:cNvSpPr/>
            <p:nvPr/>
          </p:nvSpPr>
          <p:spPr>
            <a:xfrm>
              <a:off x="0" y="1"/>
              <a:ext cx="12195175" cy="858265"/>
            </a:xfrm>
            <a:custGeom>
              <a:avLst/>
              <a:gdLst/>
              <a:ahLst/>
              <a:cxnLst/>
              <a:rect l="l" t="t" r="r" b="b"/>
              <a:pathLst>
                <a:path w="9144000" h="643550">
                  <a:moveTo>
                    <a:pt x="0" y="0"/>
                  </a:moveTo>
                  <a:lnTo>
                    <a:pt x="9144000" y="0"/>
                  </a:lnTo>
                  <a:lnTo>
                    <a:pt x="9144000" y="70520"/>
                  </a:lnTo>
                  <a:lnTo>
                    <a:pt x="9144000" y="123478"/>
                  </a:lnTo>
                  <a:lnTo>
                    <a:pt x="9144000" y="626046"/>
                  </a:lnTo>
                  <a:cubicBezTo>
                    <a:pt x="7723093" y="242805"/>
                    <a:pt x="3061447" y="740346"/>
                    <a:pt x="0" y="626046"/>
                  </a:cubicBezTo>
                  <a:lnTo>
                    <a:pt x="0" y="123478"/>
                  </a:lnTo>
                  <a:lnTo>
                    <a:pt x="0" y="7052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1" tIns="60945" rIns="121891" bIns="60945" rtlCol="0" anchor="ctr"/>
            <a:lstStyle/>
            <a:p>
              <a:pPr algn="ctr"/>
              <a:endParaRPr lang="en-US" sz="3199" dirty="0"/>
            </a:p>
          </p:txBody>
        </p:sp>
        <p:sp>
          <p:nvSpPr>
            <p:cNvPr id="20" name="Rectangle 6">
              <a:extLst>
                <a:ext uri="{FF2B5EF4-FFF2-40B4-BE49-F238E27FC236}">
                  <a16:creationId xmlns:a16="http://schemas.microsoft.com/office/drawing/2014/main" id="{9F5965E1-847F-6641-A0EF-341D346D1C1B}"/>
                </a:ext>
              </a:extLst>
            </p:cNvPr>
            <p:cNvSpPr/>
            <p:nvPr/>
          </p:nvSpPr>
          <p:spPr>
            <a:xfrm>
              <a:off x="0" y="3"/>
              <a:ext cx="12195175" cy="764217"/>
            </a:xfrm>
            <a:custGeom>
              <a:avLst/>
              <a:gdLst>
                <a:gd name="connsiteX0" fmla="*/ 0 w 9144000"/>
                <a:gd name="connsiteY0" fmla="*/ 0 h 555526"/>
                <a:gd name="connsiteX1" fmla="*/ 9144000 w 9144000"/>
                <a:gd name="connsiteY1" fmla="*/ 0 h 555526"/>
                <a:gd name="connsiteX2" fmla="*/ 9144000 w 9144000"/>
                <a:gd name="connsiteY2" fmla="*/ 555526 h 555526"/>
                <a:gd name="connsiteX3" fmla="*/ 0 w 9144000"/>
                <a:gd name="connsiteY3" fmla="*/ 555526 h 555526"/>
                <a:gd name="connsiteX4" fmla="*/ 0 w 9144000"/>
                <a:gd name="connsiteY4" fmla="*/ 0 h 555526"/>
                <a:gd name="connsiteX0" fmla="*/ 0 w 9144000"/>
                <a:gd name="connsiteY0" fmla="*/ 0 h 555526"/>
                <a:gd name="connsiteX1" fmla="*/ 9144000 w 9144000"/>
                <a:gd name="connsiteY1" fmla="*/ 0 h 555526"/>
                <a:gd name="connsiteX2" fmla="*/ 9144000 w 9144000"/>
                <a:gd name="connsiteY2" fmla="*/ 555526 h 555526"/>
                <a:gd name="connsiteX3" fmla="*/ 0 w 9144000"/>
                <a:gd name="connsiteY3" fmla="*/ 555526 h 555526"/>
                <a:gd name="connsiteX4" fmla="*/ 0 w 9144000"/>
                <a:gd name="connsiteY4" fmla="*/ 0 h 555526"/>
                <a:gd name="connsiteX0" fmla="*/ 0 w 9144000"/>
                <a:gd name="connsiteY0" fmla="*/ 0 h 565074"/>
                <a:gd name="connsiteX1" fmla="*/ 9144000 w 9144000"/>
                <a:gd name="connsiteY1" fmla="*/ 0 h 565074"/>
                <a:gd name="connsiteX2" fmla="*/ 9144000 w 9144000"/>
                <a:gd name="connsiteY2" fmla="*/ 555526 h 565074"/>
                <a:gd name="connsiteX3" fmla="*/ 0 w 9144000"/>
                <a:gd name="connsiteY3" fmla="*/ 555526 h 565074"/>
                <a:gd name="connsiteX4" fmla="*/ 0 w 9144000"/>
                <a:gd name="connsiteY4" fmla="*/ 0 h 565074"/>
                <a:gd name="connsiteX0" fmla="*/ 0 w 9144000"/>
                <a:gd name="connsiteY0" fmla="*/ 0 h 562322"/>
                <a:gd name="connsiteX1" fmla="*/ 9144000 w 9144000"/>
                <a:gd name="connsiteY1" fmla="*/ 0 h 562322"/>
                <a:gd name="connsiteX2" fmla="*/ 9144000 w 9144000"/>
                <a:gd name="connsiteY2" fmla="*/ 555526 h 562322"/>
                <a:gd name="connsiteX3" fmla="*/ 0 w 9144000"/>
                <a:gd name="connsiteY3" fmla="*/ 555526 h 562322"/>
                <a:gd name="connsiteX4" fmla="*/ 0 w 9144000"/>
                <a:gd name="connsiteY4" fmla="*/ 0 h 562322"/>
                <a:gd name="connsiteX0" fmla="*/ 0 w 9144000"/>
                <a:gd name="connsiteY0" fmla="*/ 0 h 563789"/>
                <a:gd name="connsiteX1" fmla="*/ 9144000 w 9144000"/>
                <a:gd name="connsiteY1" fmla="*/ 0 h 563789"/>
                <a:gd name="connsiteX2" fmla="*/ 9144000 w 9144000"/>
                <a:gd name="connsiteY2" fmla="*/ 555526 h 563789"/>
                <a:gd name="connsiteX3" fmla="*/ 0 w 9144000"/>
                <a:gd name="connsiteY3" fmla="*/ 555526 h 563789"/>
                <a:gd name="connsiteX4" fmla="*/ 0 w 9144000"/>
                <a:gd name="connsiteY4" fmla="*/ 0 h 563789"/>
                <a:gd name="connsiteX0" fmla="*/ 0 w 9144000"/>
                <a:gd name="connsiteY0" fmla="*/ 0 h 573030"/>
                <a:gd name="connsiteX1" fmla="*/ 9144000 w 9144000"/>
                <a:gd name="connsiteY1" fmla="*/ 0 h 573030"/>
                <a:gd name="connsiteX2" fmla="*/ 9144000 w 9144000"/>
                <a:gd name="connsiteY2" fmla="*/ 555526 h 573030"/>
                <a:gd name="connsiteX3" fmla="*/ 0 w 9144000"/>
                <a:gd name="connsiteY3" fmla="*/ 555526 h 573030"/>
                <a:gd name="connsiteX4" fmla="*/ 0 w 9144000"/>
                <a:gd name="connsiteY4" fmla="*/ 0 h 57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573030">
                  <a:moveTo>
                    <a:pt x="0" y="0"/>
                  </a:moveTo>
                  <a:lnTo>
                    <a:pt x="9144000" y="0"/>
                  </a:lnTo>
                  <a:lnTo>
                    <a:pt x="9144000" y="555526"/>
                  </a:lnTo>
                  <a:cubicBezTo>
                    <a:pt x="7723093" y="172285"/>
                    <a:pt x="3061447" y="669826"/>
                    <a:pt x="0" y="55552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rtlCol="0" anchor="ctr"/>
            <a:lstStyle/>
            <a:p>
              <a:pPr algn="ctr"/>
              <a:endParaRPr lang="en-US" sz="3199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54981" y="3969333"/>
            <a:ext cx="995421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8" dirty="0">
                <a:solidFill>
                  <a:schemeClr val="accent6"/>
                </a:solidFill>
                <a:latin typeface="Arial Black" panose="020B0A04020102020204" pitchFamily="34" charset="0"/>
              </a:rPr>
              <a:t>X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D93C6F-8B2B-A747-8B45-4CF8EA55D8CD}"/>
              </a:ext>
            </a:extLst>
          </p:cNvPr>
          <p:cNvGrpSpPr/>
          <p:nvPr/>
        </p:nvGrpSpPr>
        <p:grpSpPr>
          <a:xfrm>
            <a:off x="-3173" y="1808"/>
            <a:ext cx="12192000" cy="858042"/>
            <a:chOff x="0" y="1"/>
            <a:chExt cx="12195175" cy="858265"/>
          </a:xfrm>
          <a:solidFill>
            <a:srgbClr val="0070C0"/>
          </a:solidFill>
        </p:grpSpPr>
        <p:sp>
          <p:nvSpPr>
            <p:cNvPr id="2" name="Rectangle 6">
              <a:extLst>
                <a:ext uri="{FF2B5EF4-FFF2-40B4-BE49-F238E27FC236}">
                  <a16:creationId xmlns:a16="http://schemas.microsoft.com/office/drawing/2014/main" id="{560BF4FB-A476-4E49-9B59-712588EF2C2C}"/>
                </a:ext>
              </a:extLst>
            </p:cNvPr>
            <p:cNvSpPr/>
            <p:nvPr/>
          </p:nvSpPr>
          <p:spPr>
            <a:xfrm>
              <a:off x="0" y="1"/>
              <a:ext cx="12195175" cy="858265"/>
            </a:xfrm>
            <a:custGeom>
              <a:avLst/>
              <a:gdLst/>
              <a:ahLst/>
              <a:cxnLst/>
              <a:rect l="l" t="t" r="r" b="b"/>
              <a:pathLst>
                <a:path w="9144000" h="643550">
                  <a:moveTo>
                    <a:pt x="0" y="0"/>
                  </a:moveTo>
                  <a:lnTo>
                    <a:pt x="9144000" y="0"/>
                  </a:lnTo>
                  <a:lnTo>
                    <a:pt x="9144000" y="70520"/>
                  </a:lnTo>
                  <a:lnTo>
                    <a:pt x="9144000" y="123478"/>
                  </a:lnTo>
                  <a:lnTo>
                    <a:pt x="9144000" y="626046"/>
                  </a:lnTo>
                  <a:cubicBezTo>
                    <a:pt x="7723093" y="242805"/>
                    <a:pt x="3061447" y="740346"/>
                    <a:pt x="0" y="626046"/>
                  </a:cubicBezTo>
                  <a:lnTo>
                    <a:pt x="0" y="123478"/>
                  </a:lnTo>
                  <a:lnTo>
                    <a:pt x="0" y="7052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1" tIns="60945" rIns="121891" bIns="60945" rtlCol="0" anchor="ctr"/>
            <a:lstStyle/>
            <a:p>
              <a:pPr algn="ctr"/>
              <a:endParaRPr lang="en-US" sz="3199" dirty="0"/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C91BFDC9-2A84-7949-8C73-9A5C257328AE}"/>
                </a:ext>
              </a:extLst>
            </p:cNvPr>
            <p:cNvSpPr/>
            <p:nvPr/>
          </p:nvSpPr>
          <p:spPr>
            <a:xfrm>
              <a:off x="0" y="3"/>
              <a:ext cx="12195175" cy="764217"/>
            </a:xfrm>
            <a:custGeom>
              <a:avLst/>
              <a:gdLst>
                <a:gd name="connsiteX0" fmla="*/ 0 w 9144000"/>
                <a:gd name="connsiteY0" fmla="*/ 0 h 555526"/>
                <a:gd name="connsiteX1" fmla="*/ 9144000 w 9144000"/>
                <a:gd name="connsiteY1" fmla="*/ 0 h 555526"/>
                <a:gd name="connsiteX2" fmla="*/ 9144000 w 9144000"/>
                <a:gd name="connsiteY2" fmla="*/ 555526 h 555526"/>
                <a:gd name="connsiteX3" fmla="*/ 0 w 9144000"/>
                <a:gd name="connsiteY3" fmla="*/ 555526 h 555526"/>
                <a:gd name="connsiteX4" fmla="*/ 0 w 9144000"/>
                <a:gd name="connsiteY4" fmla="*/ 0 h 555526"/>
                <a:gd name="connsiteX0" fmla="*/ 0 w 9144000"/>
                <a:gd name="connsiteY0" fmla="*/ 0 h 555526"/>
                <a:gd name="connsiteX1" fmla="*/ 9144000 w 9144000"/>
                <a:gd name="connsiteY1" fmla="*/ 0 h 555526"/>
                <a:gd name="connsiteX2" fmla="*/ 9144000 w 9144000"/>
                <a:gd name="connsiteY2" fmla="*/ 555526 h 555526"/>
                <a:gd name="connsiteX3" fmla="*/ 0 w 9144000"/>
                <a:gd name="connsiteY3" fmla="*/ 555526 h 555526"/>
                <a:gd name="connsiteX4" fmla="*/ 0 w 9144000"/>
                <a:gd name="connsiteY4" fmla="*/ 0 h 555526"/>
                <a:gd name="connsiteX0" fmla="*/ 0 w 9144000"/>
                <a:gd name="connsiteY0" fmla="*/ 0 h 565074"/>
                <a:gd name="connsiteX1" fmla="*/ 9144000 w 9144000"/>
                <a:gd name="connsiteY1" fmla="*/ 0 h 565074"/>
                <a:gd name="connsiteX2" fmla="*/ 9144000 w 9144000"/>
                <a:gd name="connsiteY2" fmla="*/ 555526 h 565074"/>
                <a:gd name="connsiteX3" fmla="*/ 0 w 9144000"/>
                <a:gd name="connsiteY3" fmla="*/ 555526 h 565074"/>
                <a:gd name="connsiteX4" fmla="*/ 0 w 9144000"/>
                <a:gd name="connsiteY4" fmla="*/ 0 h 565074"/>
                <a:gd name="connsiteX0" fmla="*/ 0 w 9144000"/>
                <a:gd name="connsiteY0" fmla="*/ 0 h 562322"/>
                <a:gd name="connsiteX1" fmla="*/ 9144000 w 9144000"/>
                <a:gd name="connsiteY1" fmla="*/ 0 h 562322"/>
                <a:gd name="connsiteX2" fmla="*/ 9144000 w 9144000"/>
                <a:gd name="connsiteY2" fmla="*/ 555526 h 562322"/>
                <a:gd name="connsiteX3" fmla="*/ 0 w 9144000"/>
                <a:gd name="connsiteY3" fmla="*/ 555526 h 562322"/>
                <a:gd name="connsiteX4" fmla="*/ 0 w 9144000"/>
                <a:gd name="connsiteY4" fmla="*/ 0 h 562322"/>
                <a:gd name="connsiteX0" fmla="*/ 0 w 9144000"/>
                <a:gd name="connsiteY0" fmla="*/ 0 h 563789"/>
                <a:gd name="connsiteX1" fmla="*/ 9144000 w 9144000"/>
                <a:gd name="connsiteY1" fmla="*/ 0 h 563789"/>
                <a:gd name="connsiteX2" fmla="*/ 9144000 w 9144000"/>
                <a:gd name="connsiteY2" fmla="*/ 555526 h 563789"/>
                <a:gd name="connsiteX3" fmla="*/ 0 w 9144000"/>
                <a:gd name="connsiteY3" fmla="*/ 555526 h 563789"/>
                <a:gd name="connsiteX4" fmla="*/ 0 w 9144000"/>
                <a:gd name="connsiteY4" fmla="*/ 0 h 563789"/>
                <a:gd name="connsiteX0" fmla="*/ 0 w 9144000"/>
                <a:gd name="connsiteY0" fmla="*/ 0 h 573030"/>
                <a:gd name="connsiteX1" fmla="*/ 9144000 w 9144000"/>
                <a:gd name="connsiteY1" fmla="*/ 0 h 573030"/>
                <a:gd name="connsiteX2" fmla="*/ 9144000 w 9144000"/>
                <a:gd name="connsiteY2" fmla="*/ 555526 h 573030"/>
                <a:gd name="connsiteX3" fmla="*/ 0 w 9144000"/>
                <a:gd name="connsiteY3" fmla="*/ 555526 h 573030"/>
                <a:gd name="connsiteX4" fmla="*/ 0 w 9144000"/>
                <a:gd name="connsiteY4" fmla="*/ 0 h 57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573030">
                  <a:moveTo>
                    <a:pt x="0" y="0"/>
                  </a:moveTo>
                  <a:lnTo>
                    <a:pt x="9144000" y="0"/>
                  </a:lnTo>
                  <a:lnTo>
                    <a:pt x="9144000" y="555526"/>
                  </a:lnTo>
                  <a:cubicBezTo>
                    <a:pt x="7723093" y="172285"/>
                    <a:pt x="3061447" y="669826"/>
                    <a:pt x="0" y="555526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rtlCol="0" anchor="ctr"/>
            <a:lstStyle/>
            <a:p>
              <a:pPr algn="ctr"/>
              <a:endParaRPr lang="en-US" sz="3199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94143" y="145300"/>
            <a:ext cx="5163971" cy="523052"/>
          </a:xfrm>
          <a:prstGeom prst="rect">
            <a:avLst/>
          </a:prstGeom>
          <a:noFill/>
        </p:spPr>
        <p:txBody>
          <a:bodyPr wrap="square" lIns="91385" tIns="45692" rIns="91385" bIns="45692" rtlCol="0">
            <a:spAutoFit/>
          </a:bodyPr>
          <a:lstStyle/>
          <a:p>
            <a:pPr defTabSz="913755">
              <a:defRPr/>
            </a:pPr>
            <a:r>
              <a:rPr lang="en-GB" sz="2799" b="1" dirty="0">
                <a:solidFill>
                  <a:prstClr val="white"/>
                </a:solidFill>
                <a:latin typeface="Calibri" panose="020F0502020204030204" pitchFamily="34" charset="0"/>
              </a:rPr>
              <a:t>Project Overview</a:t>
            </a:r>
          </a:p>
        </p:txBody>
      </p:sp>
      <p:sp>
        <p:nvSpPr>
          <p:cNvPr id="21" name="Freeform 20"/>
          <p:cNvSpPr/>
          <p:nvPr/>
        </p:nvSpPr>
        <p:spPr>
          <a:xfrm>
            <a:off x="2739400" y="1530049"/>
            <a:ext cx="7271945" cy="2069561"/>
          </a:xfrm>
          <a:custGeom>
            <a:avLst/>
            <a:gdLst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559280 w 7055080"/>
              <a:gd name="connsiteY9" fmla="*/ 1695450 h 2159869"/>
              <a:gd name="connsiteX10" fmla="*/ 2940280 w 7055080"/>
              <a:gd name="connsiteY10" fmla="*/ 1543050 h 2159869"/>
              <a:gd name="connsiteX11" fmla="*/ 3213330 w 7055080"/>
              <a:gd name="connsiteY11" fmla="*/ 1485900 h 2159869"/>
              <a:gd name="connsiteX12" fmla="*/ 3480030 w 7055080"/>
              <a:gd name="connsiteY12" fmla="*/ 1409700 h 2159869"/>
              <a:gd name="connsiteX13" fmla="*/ 3651480 w 7055080"/>
              <a:gd name="connsiteY13" fmla="*/ 1282700 h 2159869"/>
              <a:gd name="connsiteX14" fmla="*/ 4610330 w 7055080"/>
              <a:gd name="connsiteY14" fmla="*/ 831850 h 2159869"/>
              <a:gd name="connsiteX15" fmla="*/ 4908780 w 7055080"/>
              <a:gd name="connsiteY15" fmla="*/ 1079500 h 2159869"/>
              <a:gd name="connsiteX16" fmla="*/ 4934180 w 7055080"/>
              <a:gd name="connsiteY16" fmla="*/ 1155700 h 2159869"/>
              <a:gd name="connsiteX17" fmla="*/ 5778730 w 7055080"/>
              <a:gd name="connsiteY17" fmla="*/ 996950 h 2159869"/>
              <a:gd name="connsiteX18" fmla="*/ 6159730 w 7055080"/>
              <a:gd name="connsiteY18" fmla="*/ 1085850 h 2159869"/>
              <a:gd name="connsiteX19" fmla="*/ 7055080 w 7055080"/>
              <a:gd name="connsiteY19" fmla="*/ 1549400 h 2159869"/>
              <a:gd name="connsiteX20" fmla="*/ 7055080 w 7055080"/>
              <a:gd name="connsiteY20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559280 w 7055080"/>
              <a:gd name="connsiteY9" fmla="*/ 1695450 h 2159869"/>
              <a:gd name="connsiteX10" fmla="*/ 2991080 w 7055080"/>
              <a:gd name="connsiteY10" fmla="*/ 1511300 h 2159869"/>
              <a:gd name="connsiteX11" fmla="*/ 3213330 w 7055080"/>
              <a:gd name="connsiteY11" fmla="*/ 1485900 h 2159869"/>
              <a:gd name="connsiteX12" fmla="*/ 3480030 w 7055080"/>
              <a:gd name="connsiteY12" fmla="*/ 1409700 h 2159869"/>
              <a:gd name="connsiteX13" fmla="*/ 3651480 w 7055080"/>
              <a:gd name="connsiteY13" fmla="*/ 1282700 h 2159869"/>
              <a:gd name="connsiteX14" fmla="*/ 4610330 w 7055080"/>
              <a:gd name="connsiteY14" fmla="*/ 831850 h 2159869"/>
              <a:gd name="connsiteX15" fmla="*/ 4908780 w 7055080"/>
              <a:gd name="connsiteY15" fmla="*/ 1079500 h 2159869"/>
              <a:gd name="connsiteX16" fmla="*/ 4934180 w 7055080"/>
              <a:gd name="connsiteY16" fmla="*/ 1155700 h 2159869"/>
              <a:gd name="connsiteX17" fmla="*/ 5778730 w 7055080"/>
              <a:gd name="connsiteY17" fmla="*/ 996950 h 2159869"/>
              <a:gd name="connsiteX18" fmla="*/ 6159730 w 7055080"/>
              <a:gd name="connsiteY18" fmla="*/ 1085850 h 2159869"/>
              <a:gd name="connsiteX19" fmla="*/ 7055080 w 7055080"/>
              <a:gd name="connsiteY19" fmla="*/ 1549400 h 2159869"/>
              <a:gd name="connsiteX20" fmla="*/ 7055080 w 7055080"/>
              <a:gd name="connsiteY20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213330 w 7055080"/>
              <a:gd name="connsiteY11" fmla="*/ 1485900 h 2159869"/>
              <a:gd name="connsiteX12" fmla="*/ 3480030 w 7055080"/>
              <a:gd name="connsiteY12" fmla="*/ 1409700 h 2159869"/>
              <a:gd name="connsiteX13" fmla="*/ 3651480 w 7055080"/>
              <a:gd name="connsiteY13" fmla="*/ 1282700 h 2159869"/>
              <a:gd name="connsiteX14" fmla="*/ 4610330 w 7055080"/>
              <a:gd name="connsiteY14" fmla="*/ 831850 h 2159869"/>
              <a:gd name="connsiteX15" fmla="*/ 4908780 w 7055080"/>
              <a:gd name="connsiteY15" fmla="*/ 1079500 h 2159869"/>
              <a:gd name="connsiteX16" fmla="*/ 4934180 w 7055080"/>
              <a:gd name="connsiteY16" fmla="*/ 1155700 h 2159869"/>
              <a:gd name="connsiteX17" fmla="*/ 5778730 w 7055080"/>
              <a:gd name="connsiteY17" fmla="*/ 996950 h 2159869"/>
              <a:gd name="connsiteX18" fmla="*/ 6159730 w 7055080"/>
              <a:gd name="connsiteY18" fmla="*/ 1085850 h 2159869"/>
              <a:gd name="connsiteX19" fmla="*/ 7055080 w 7055080"/>
              <a:gd name="connsiteY19" fmla="*/ 1549400 h 2159869"/>
              <a:gd name="connsiteX20" fmla="*/ 7055080 w 7055080"/>
              <a:gd name="connsiteY20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283180 w 7055080"/>
              <a:gd name="connsiteY11" fmla="*/ 1511300 h 2159869"/>
              <a:gd name="connsiteX12" fmla="*/ 3480030 w 7055080"/>
              <a:gd name="connsiteY12" fmla="*/ 1409700 h 2159869"/>
              <a:gd name="connsiteX13" fmla="*/ 3651480 w 7055080"/>
              <a:gd name="connsiteY13" fmla="*/ 1282700 h 2159869"/>
              <a:gd name="connsiteX14" fmla="*/ 4610330 w 7055080"/>
              <a:gd name="connsiteY14" fmla="*/ 831850 h 2159869"/>
              <a:gd name="connsiteX15" fmla="*/ 4908780 w 7055080"/>
              <a:gd name="connsiteY15" fmla="*/ 1079500 h 2159869"/>
              <a:gd name="connsiteX16" fmla="*/ 4934180 w 7055080"/>
              <a:gd name="connsiteY16" fmla="*/ 1155700 h 2159869"/>
              <a:gd name="connsiteX17" fmla="*/ 5778730 w 7055080"/>
              <a:gd name="connsiteY17" fmla="*/ 996950 h 2159869"/>
              <a:gd name="connsiteX18" fmla="*/ 6159730 w 7055080"/>
              <a:gd name="connsiteY18" fmla="*/ 1085850 h 2159869"/>
              <a:gd name="connsiteX19" fmla="*/ 7055080 w 7055080"/>
              <a:gd name="connsiteY19" fmla="*/ 1549400 h 2159869"/>
              <a:gd name="connsiteX20" fmla="*/ 7055080 w 7055080"/>
              <a:gd name="connsiteY20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314930 w 7055080"/>
              <a:gd name="connsiteY11" fmla="*/ 1504950 h 2159869"/>
              <a:gd name="connsiteX12" fmla="*/ 3480030 w 7055080"/>
              <a:gd name="connsiteY12" fmla="*/ 1409700 h 2159869"/>
              <a:gd name="connsiteX13" fmla="*/ 3651480 w 7055080"/>
              <a:gd name="connsiteY13" fmla="*/ 1282700 h 2159869"/>
              <a:gd name="connsiteX14" fmla="*/ 4610330 w 7055080"/>
              <a:gd name="connsiteY14" fmla="*/ 831850 h 2159869"/>
              <a:gd name="connsiteX15" fmla="*/ 4908780 w 7055080"/>
              <a:gd name="connsiteY15" fmla="*/ 1079500 h 2159869"/>
              <a:gd name="connsiteX16" fmla="*/ 4934180 w 7055080"/>
              <a:gd name="connsiteY16" fmla="*/ 1155700 h 2159869"/>
              <a:gd name="connsiteX17" fmla="*/ 5778730 w 7055080"/>
              <a:gd name="connsiteY17" fmla="*/ 996950 h 2159869"/>
              <a:gd name="connsiteX18" fmla="*/ 6159730 w 7055080"/>
              <a:gd name="connsiteY18" fmla="*/ 1085850 h 2159869"/>
              <a:gd name="connsiteX19" fmla="*/ 7055080 w 7055080"/>
              <a:gd name="connsiteY19" fmla="*/ 1549400 h 2159869"/>
              <a:gd name="connsiteX20" fmla="*/ 7055080 w 7055080"/>
              <a:gd name="connsiteY20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314930 w 7055080"/>
              <a:gd name="connsiteY11" fmla="*/ 1504950 h 2159869"/>
              <a:gd name="connsiteX12" fmla="*/ 3505430 w 7055080"/>
              <a:gd name="connsiteY12" fmla="*/ 1422400 h 2159869"/>
              <a:gd name="connsiteX13" fmla="*/ 3651480 w 7055080"/>
              <a:gd name="connsiteY13" fmla="*/ 1282700 h 2159869"/>
              <a:gd name="connsiteX14" fmla="*/ 4610330 w 7055080"/>
              <a:gd name="connsiteY14" fmla="*/ 831850 h 2159869"/>
              <a:gd name="connsiteX15" fmla="*/ 4908780 w 7055080"/>
              <a:gd name="connsiteY15" fmla="*/ 1079500 h 2159869"/>
              <a:gd name="connsiteX16" fmla="*/ 4934180 w 7055080"/>
              <a:gd name="connsiteY16" fmla="*/ 1155700 h 2159869"/>
              <a:gd name="connsiteX17" fmla="*/ 5778730 w 7055080"/>
              <a:gd name="connsiteY17" fmla="*/ 996950 h 2159869"/>
              <a:gd name="connsiteX18" fmla="*/ 6159730 w 7055080"/>
              <a:gd name="connsiteY18" fmla="*/ 1085850 h 2159869"/>
              <a:gd name="connsiteX19" fmla="*/ 7055080 w 7055080"/>
              <a:gd name="connsiteY19" fmla="*/ 1549400 h 2159869"/>
              <a:gd name="connsiteX20" fmla="*/ 7055080 w 7055080"/>
              <a:gd name="connsiteY20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314930 w 7055080"/>
              <a:gd name="connsiteY11" fmla="*/ 1504950 h 2159869"/>
              <a:gd name="connsiteX12" fmla="*/ 3505430 w 7055080"/>
              <a:gd name="connsiteY12" fmla="*/ 1422400 h 2159869"/>
              <a:gd name="connsiteX13" fmla="*/ 3651480 w 7055080"/>
              <a:gd name="connsiteY13" fmla="*/ 1282700 h 2159869"/>
              <a:gd name="connsiteX14" fmla="*/ 4610330 w 7055080"/>
              <a:gd name="connsiteY14" fmla="*/ 831850 h 2159869"/>
              <a:gd name="connsiteX15" fmla="*/ 4908780 w 7055080"/>
              <a:gd name="connsiteY15" fmla="*/ 1079500 h 2159869"/>
              <a:gd name="connsiteX16" fmla="*/ 4934180 w 7055080"/>
              <a:gd name="connsiteY16" fmla="*/ 1155700 h 2159869"/>
              <a:gd name="connsiteX17" fmla="*/ 5778730 w 7055080"/>
              <a:gd name="connsiteY17" fmla="*/ 996950 h 2159869"/>
              <a:gd name="connsiteX18" fmla="*/ 6159730 w 7055080"/>
              <a:gd name="connsiteY18" fmla="*/ 1085850 h 2159869"/>
              <a:gd name="connsiteX19" fmla="*/ 7055080 w 7055080"/>
              <a:gd name="connsiteY19" fmla="*/ 1549400 h 2159869"/>
              <a:gd name="connsiteX20" fmla="*/ 7055080 w 7055080"/>
              <a:gd name="connsiteY20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314930 w 7055080"/>
              <a:gd name="connsiteY11" fmla="*/ 1504950 h 2159869"/>
              <a:gd name="connsiteX12" fmla="*/ 3505430 w 7055080"/>
              <a:gd name="connsiteY12" fmla="*/ 1422400 h 2159869"/>
              <a:gd name="connsiteX13" fmla="*/ 3651480 w 7055080"/>
              <a:gd name="connsiteY13" fmla="*/ 1282700 h 2159869"/>
              <a:gd name="connsiteX14" fmla="*/ 4610330 w 7055080"/>
              <a:gd name="connsiteY14" fmla="*/ 831850 h 2159869"/>
              <a:gd name="connsiteX15" fmla="*/ 4908780 w 7055080"/>
              <a:gd name="connsiteY15" fmla="*/ 1079500 h 2159869"/>
              <a:gd name="connsiteX16" fmla="*/ 4934180 w 7055080"/>
              <a:gd name="connsiteY16" fmla="*/ 1155700 h 2159869"/>
              <a:gd name="connsiteX17" fmla="*/ 5778730 w 7055080"/>
              <a:gd name="connsiteY17" fmla="*/ 996950 h 2159869"/>
              <a:gd name="connsiteX18" fmla="*/ 6159730 w 7055080"/>
              <a:gd name="connsiteY18" fmla="*/ 1085850 h 2159869"/>
              <a:gd name="connsiteX19" fmla="*/ 7055080 w 7055080"/>
              <a:gd name="connsiteY19" fmla="*/ 1549400 h 2159869"/>
              <a:gd name="connsiteX20" fmla="*/ 7055080 w 7055080"/>
              <a:gd name="connsiteY20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314930 w 7055080"/>
              <a:gd name="connsiteY11" fmla="*/ 1504950 h 2159869"/>
              <a:gd name="connsiteX12" fmla="*/ 3505430 w 7055080"/>
              <a:gd name="connsiteY12" fmla="*/ 1377950 h 2159869"/>
              <a:gd name="connsiteX13" fmla="*/ 3651480 w 7055080"/>
              <a:gd name="connsiteY13" fmla="*/ 1282700 h 2159869"/>
              <a:gd name="connsiteX14" fmla="*/ 4610330 w 7055080"/>
              <a:gd name="connsiteY14" fmla="*/ 831850 h 2159869"/>
              <a:gd name="connsiteX15" fmla="*/ 4908780 w 7055080"/>
              <a:gd name="connsiteY15" fmla="*/ 1079500 h 2159869"/>
              <a:gd name="connsiteX16" fmla="*/ 4934180 w 7055080"/>
              <a:gd name="connsiteY16" fmla="*/ 1155700 h 2159869"/>
              <a:gd name="connsiteX17" fmla="*/ 5778730 w 7055080"/>
              <a:gd name="connsiteY17" fmla="*/ 996950 h 2159869"/>
              <a:gd name="connsiteX18" fmla="*/ 6159730 w 7055080"/>
              <a:gd name="connsiteY18" fmla="*/ 1085850 h 2159869"/>
              <a:gd name="connsiteX19" fmla="*/ 7055080 w 7055080"/>
              <a:gd name="connsiteY19" fmla="*/ 1549400 h 2159869"/>
              <a:gd name="connsiteX20" fmla="*/ 7055080 w 7055080"/>
              <a:gd name="connsiteY20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314930 w 7055080"/>
              <a:gd name="connsiteY11" fmla="*/ 1504950 h 2159869"/>
              <a:gd name="connsiteX12" fmla="*/ 3505430 w 7055080"/>
              <a:gd name="connsiteY12" fmla="*/ 1377950 h 2159869"/>
              <a:gd name="connsiteX13" fmla="*/ 4610330 w 7055080"/>
              <a:gd name="connsiteY13" fmla="*/ 831850 h 2159869"/>
              <a:gd name="connsiteX14" fmla="*/ 4908780 w 7055080"/>
              <a:gd name="connsiteY14" fmla="*/ 1079500 h 2159869"/>
              <a:gd name="connsiteX15" fmla="*/ 4934180 w 7055080"/>
              <a:gd name="connsiteY15" fmla="*/ 1155700 h 2159869"/>
              <a:gd name="connsiteX16" fmla="*/ 5778730 w 7055080"/>
              <a:gd name="connsiteY16" fmla="*/ 996950 h 2159869"/>
              <a:gd name="connsiteX17" fmla="*/ 6159730 w 7055080"/>
              <a:gd name="connsiteY17" fmla="*/ 1085850 h 2159869"/>
              <a:gd name="connsiteX18" fmla="*/ 7055080 w 7055080"/>
              <a:gd name="connsiteY18" fmla="*/ 1549400 h 2159869"/>
              <a:gd name="connsiteX19" fmla="*/ 7055080 w 7055080"/>
              <a:gd name="connsiteY19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314930 w 7055080"/>
              <a:gd name="connsiteY11" fmla="*/ 1504950 h 2159869"/>
              <a:gd name="connsiteX12" fmla="*/ 3600680 w 7055080"/>
              <a:gd name="connsiteY12" fmla="*/ 1314450 h 2159869"/>
              <a:gd name="connsiteX13" fmla="*/ 4610330 w 7055080"/>
              <a:gd name="connsiteY13" fmla="*/ 831850 h 2159869"/>
              <a:gd name="connsiteX14" fmla="*/ 4908780 w 7055080"/>
              <a:gd name="connsiteY14" fmla="*/ 1079500 h 2159869"/>
              <a:gd name="connsiteX15" fmla="*/ 4934180 w 7055080"/>
              <a:gd name="connsiteY15" fmla="*/ 1155700 h 2159869"/>
              <a:gd name="connsiteX16" fmla="*/ 5778730 w 7055080"/>
              <a:gd name="connsiteY16" fmla="*/ 996950 h 2159869"/>
              <a:gd name="connsiteX17" fmla="*/ 6159730 w 7055080"/>
              <a:gd name="connsiteY17" fmla="*/ 1085850 h 2159869"/>
              <a:gd name="connsiteX18" fmla="*/ 7055080 w 7055080"/>
              <a:gd name="connsiteY18" fmla="*/ 1549400 h 2159869"/>
              <a:gd name="connsiteX19" fmla="*/ 7055080 w 7055080"/>
              <a:gd name="connsiteY19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314930 w 7055080"/>
              <a:gd name="connsiteY11" fmla="*/ 1504950 h 2159869"/>
              <a:gd name="connsiteX12" fmla="*/ 3600680 w 7055080"/>
              <a:gd name="connsiteY12" fmla="*/ 1314450 h 2159869"/>
              <a:gd name="connsiteX13" fmla="*/ 4610330 w 7055080"/>
              <a:gd name="connsiteY13" fmla="*/ 831850 h 2159869"/>
              <a:gd name="connsiteX14" fmla="*/ 4908780 w 7055080"/>
              <a:gd name="connsiteY14" fmla="*/ 1079500 h 2159869"/>
              <a:gd name="connsiteX15" fmla="*/ 4934180 w 7055080"/>
              <a:gd name="connsiteY15" fmla="*/ 1155700 h 2159869"/>
              <a:gd name="connsiteX16" fmla="*/ 5778730 w 7055080"/>
              <a:gd name="connsiteY16" fmla="*/ 996950 h 2159869"/>
              <a:gd name="connsiteX17" fmla="*/ 6159730 w 7055080"/>
              <a:gd name="connsiteY17" fmla="*/ 1085850 h 2159869"/>
              <a:gd name="connsiteX18" fmla="*/ 7055080 w 7055080"/>
              <a:gd name="connsiteY18" fmla="*/ 1549400 h 2159869"/>
              <a:gd name="connsiteX19" fmla="*/ 7055080 w 7055080"/>
              <a:gd name="connsiteY19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314930 w 7055080"/>
              <a:gd name="connsiteY11" fmla="*/ 1504950 h 2159869"/>
              <a:gd name="connsiteX12" fmla="*/ 3600680 w 7055080"/>
              <a:gd name="connsiteY12" fmla="*/ 1314450 h 2159869"/>
              <a:gd name="connsiteX13" fmla="*/ 4610330 w 7055080"/>
              <a:gd name="connsiteY13" fmla="*/ 831850 h 2159869"/>
              <a:gd name="connsiteX14" fmla="*/ 4908780 w 7055080"/>
              <a:gd name="connsiteY14" fmla="*/ 1079500 h 2159869"/>
              <a:gd name="connsiteX15" fmla="*/ 4934180 w 7055080"/>
              <a:gd name="connsiteY15" fmla="*/ 1155700 h 2159869"/>
              <a:gd name="connsiteX16" fmla="*/ 5778730 w 7055080"/>
              <a:gd name="connsiteY16" fmla="*/ 996950 h 2159869"/>
              <a:gd name="connsiteX17" fmla="*/ 6159730 w 7055080"/>
              <a:gd name="connsiteY17" fmla="*/ 1085850 h 2159869"/>
              <a:gd name="connsiteX18" fmla="*/ 7055080 w 7055080"/>
              <a:gd name="connsiteY18" fmla="*/ 1549400 h 2159869"/>
              <a:gd name="connsiteX19" fmla="*/ 7055080 w 7055080"/>
              <a:gd name="connsiteY19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314930 w 7055080"/>
              <a:gd name="connsiteY11" fmla="*/ 1504950 h 2159869"/>
              <a:gd name="connsiteX12" fmla="*/ 3600680 w 7055080"/>
              <a:gd name="connsiteY12" fmla="*/ 1314450 h 2159869"/>
              <a:gd name="connsiteX13" fmla="*/ 4654780 w 7055080"/>
              <a:gd name="connsiteY13" fmla="*/ 831850 h 2159869"/>
              <a:gd name="connsiteX14" fmla="*/ 4908780 w 7055080"/>
              <a:gd name="connsiteY14" fmla="*/ 1079500 h 2159869"/>
              <a:gd name="connsiteX15" fmla="*/ 4934180 w 7055080"/>
              <a:gd name="connsiteY15" fmla="*/ 1155700 h 2159869"/>
              <a:gd name="connsiteX16" fmla="*/ 5778730 w 7055080"/>
              <a:gd name="connsiteY16" fmla="*/ 996950 h 2159869"/>
              <a:gd name="connsiteX17" fmla="*/ 6159730 w 7055080"/>
              <a:gd name="connsiteY17" fmla="*/ 1085850 h 2159869"/>
              <a:gd name="connsiteX18" fmla="*/ 7055080 w 7055080"/>
              <a:gd name="connsiteY18" fmla="*/ 1549400 h 2159869"/>
              <a:gd name="connsiteX19" fmla="*/ 7055080 w 7055080"/>
              <a:gd name="connsiteY19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314930 w 7055080"/>
              <a:gd name="connsiteY11" fmla="*/ 1504950 h 2159869"/>
              <a:gd name="connsiteX12" fmla="*/ 3600680 w 7055080"/>
              <a:gd name="connsiteY12" fmla="*/ 1314450 h 2159869"/>
              <a:gd name="connsiteX13" fmla="*/ 4654780 w 7055080"/>
              <a:gd name="connsiteY13" fmla="*/ 831850 h 2159869"/>
              <a:gd name="connsiteX14" fmla="*/ 4877030 w 7055080"/>
              <a:gd name="connsiteY14" fmla="*/ 996950 h 2159869"/>
              <a:gd name="connsiteX15" fmla="*/ 4934180 w 7055080"/>
              <a:gd name="connsiteY15" fmla="*/ 1155700 h 2159869"/>
              <a:gd name="connsiteX16" fmla="*/ 5778730 w 7055080"/>
              <a:gd name="connsiteY16" fmla="*/ 996950 h 2159869"/>
              <a:gd name="connsiteX17" fmla="*/ 6159730 w 7055080"/>
              <a:gd name="connsiteY17" fmla="*/ 1085850 h 2159869"/>
              <a:gd name="connsiteX18" fmla="*/ 7055080 w 7055080"/>
              <a:gd name="connsiteY18" fmla="*/ 1549400 h 2159869"/>
              <a:gd name="connsiteX19" fmla="*/ 7055080 w 7055080"/>
              <a:gd name="connsiteY19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314930 w 7055080"/>
              <a:gd name="connsiteY11" fmla="*/ 1504950 h 2159869"/>
              <a:gd name="connsiteX12" fmla="*/ 3600680 w 7055080"/>
              <a:gd name="connsiteY12" fmla="*/ 1314450 h 2159869"/>
              <a:gd name="connsiteX13" fmla="*/ 4654780 w 7055080"/>
              <a:gd name="connsiteY13" fmla="*/ 831850 h 2159869"/>
              <a:gd name="connsiteX14" fmla="*/ 4877030 w 7055080"/>
              <a:gd name="connsiteY14" fmla="*/ 996950 h 2159869"/>
              <a:gd name="connsiteX15" fmla="*/ 4934180 w 7055080"/>
              <a:gd name="connsiteY15" fmla="*/ 1155700 h 2159869"/>
              <a:gd name="connsiteX16" fmla="*/ 5778730 w 7055080"/>
              <a:gd name="connsiteY16" fmla="*/ 996950 h 2159869"/>
              <a:gd name="connsiteX17" fmla="*/ 6159730 w 7055080"/>
              <a:gd name="connsiteY17" fmla="*/ 1085850 h 2159869"/>
              <a:gd name="connsiteX18" fmla="*/ 7055080 w 7055080"/>
              <a:gd name="connsiteY18" fmla="*/ 1549400 h 2159869"/>
              <a:gd name="connsiteX19" fmla="*/ 7055080 w 7055080"/>
              <a:gd name="connsiteY19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314930 w 7055080"/>
              <a:gd name="connsiteY11" fmla="*/ 1504950 h 2159869"/>
              <a:gd name="connsiteX12" fmla="*/ 3600680 w 7055080"/>
              <a:gd name="connsiteY12" fmla="*/ 1314450 h 2159869"/>
              <a:gd name="connsiteX13" fmla="*/ 4654780 w 7055080"/>
              <a:gd name="connsiteY13" fmla="*/ 831850 h 2159869"/>
              <a:gd name="connsiteX14" fmla="*/ 4877030 w 7055080"/>
              <a:gd name="connsiteY14" fmla="*/ 996950 h 2159869"/>
              <a:gd name="connsiteX15" fmla="*/ 5035780 w 7055080"/>
              <a:gd name="connsiteY15" fmla="*/ 1162050 h 2159869"/>
              <a:gd name="connsiteX16" fmla="*/ 5778730 w 7055080"/>
              <a:gd name="connsiteY16" fmla="*/ 996950 h 2159869"/>
              <a:gd name="connsiteX17" fmla="*/ 6159730 w 7055080"/>
              <a:gd name="connsiteY17" fmla="*/ 1085850 h 2159869"/>
              <a:gd name="connsiteX18" fmla="*/ 7055080 w 7055080"/>
              <a:gd name="connsiteY18" fmla="*/ 1549400 h 2159869"/>
              <a:gd name="connsiteX19" fmla="*/ 7055080 w 7055080"/>
              <a:gd name="connsiteY19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314930 w 7055080"/>
              <a:gd name="connsiteY11" fmla="*/ 1504950 h 2159869"/>
              <a:gd name="connsiteX12" fmla="*/ 3600680 w 7055080"/>
              <a:gd name="connsiteY12" fmla="*/ 1314450 h 2159869"/>
              <a:gd name="connsiteX13" fmla="*/ 4654780 w 7055080"/>
              <a:gd name="connsiteY13" fmla="*/ 831850 h 2159869"/>
              <a:gd name="connsiteX14" fmla="*/ 5035780 w 7055080"/>
              <a:gd name="connsiteY14" fmla="*/ 1162050 h 2159869"/>
              <a:gd name="connsiteX15" fmla="*/ 5778730 w 7055080"/>
              <a:gd name="connsiteY15" fmla="*/ 996950 h 2159869"/>
              <a:gd name="connsiteX16" fmla="*/ 6159730 w 7055080"/>
              <a:gd name="connsiteY16" fmla="*/ 1085850 h 2159869"/>
              <a:gd name="connsiteX17" fmla="*/ 7055080 w 7055080"/>
              <a:gd name="connsiteY17" fmla="*/ 1549400 h 2159869"/>
              <a:gd name="connsiteX18" fmla="*/ 7055080 w 7055080"/>
              <a:gd name="connsiteY18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314930 w 7055080"/>
              <a:gd name="connsiteY11" fmla="*/ 1504950 h 2159869"/>
              <a:gd name="connsiteX12" fmla="*/ 3600680 w 7055080"/>
              <a:gd name="connsiteY12" fmla="*/ 1314450 h 2159869"/>
              <a:gd name="connsiteX13" fmla="*/ 4654780 w 7055080"/>
              <a:gd name="connsiteY13" fmla="*/ 831850 h 2159869"/>
              <a:gd name="connsiteX14" fmla="*/ 4965930 w 7055080"/>
              <a:gd name="connsiteY14" fmla="*/ 1136650 h 2159869"/>
              <a:gd name="connsiteX15" fmla="*/ 5778730 w 7055080"/>
              <a:gd name="connsiteY15" fmla="*/ 996950 h 2159869"/>
              <a:gd name="connsiteX16" fmla="*/ 6159730 w 7055080"/>
              <a:gd name="connsiteY16" fmla="*/ 1085850 h 2159869"/>
              <a:gd name="connsiteX17" fmla="*/ 7055080 w 7055080"/>
              <a:gd name="connsiteY17" fmla="*/ 1549400 h 2159869"/>
              <a:gd name="connsiteX18" fmla="*/ 7055080 w 7055080"/>
              <a:gd name="connsiteY18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314930 w 7055080"/>
              <a:gd name="connsiteY11" fmla="*/ 1504950 h 2159869"/>
              <a:gd name="connsiteX12" fmla="*/ 3600680 w 7055080"/>
              <a:gd name="connsiteY12" fmla="*/ 1314450 h 2159869"/>
              <a:gd name="connsiteX13" fmla="*/ 4654780 w 7055080"/>
              <a:gd name="connsiteY13" fmla="*/ 831850 h 2159869"/>
              <a:gd name="connsiteX14" fmla="*/ 4965930 w 7055080"/>
              <a:gd name="connsiteY14" fmla="*/ 1136650 h 2159869"/>
              <a:gd name="connsiteX15" fmla="*/ 5778730 w 7055080"/>
              <a:gd name="connsiteY15" fmla="*/ 996950 h 2159869"/>
              <a:gd name="connsiteX16" fmla="*/ 6159730 w 7055080"/>
              <a:gd name="connsiteY16" fmla="*/ 1085850 h 2159869"/>
              <a:gd name="connsiteX17" fmla="*/ 7055080 w 7055080"/>
              <a:gd name="connsiteY17" fmla="*/ 1549400 h 2159869"/>
              <a:gd name="connsiteX18" fmla="*/ 7055080 w 7055080"/>
              <a:gd name="connsiteY18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314930 w 7055080"/>
              <a:gd name="connsiteY11" fmla="*/ 1504950 h 2159869"/>
              <a:gd name="connsiteX12" fmla="*/ 3600680 w 7055080"/>
              <a:gd name="connsiteY12" fmla="*/ 1314450 h 2159869"/>
              <a:gd name="connsiteX13" fmla="*/ 4654780 w 7055080"/>
              <a:gd name="connsiteY13" fmla="*/ 831850 h 2159869"/>
              <a:gd name="connsiteX14" fmla="*/ 5010380 w 7055080"/>
              <a:gd name="connsiteY14" fmla="*/ 1130300 h 2159869"/>
              <a:gd name="connsiteX15" fmla="*/ 5778730 w 7055080"/>
              <a:gd name="connsiteY15" fmla="*/ 996950 h 2159869"/>
              <a:gd name="connsiteX16" fmla="*/ 6159730 w 7055080"/>
              <a:gd name="connsiteY16" fmla="*/ 1085850 h 2159869"/>
              <a:gd name="connsiteX17" fmla="*/ 7055080 w 7055080"/>
              <a:gd name="connsiteY17" fmla="*/ 1549400 h 2159869"/>
              <a:gd name="connsiteX18" fmla="*/ 7055080 w 7055080"/>
              <a:gd name="connsiteY18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314930 w 7055080"/>
              <a:gd name="connsiteY11" fmla="*/ 1504950 h 2159869"/>
              <a:gd name="connsiteX12" fmla="*/ 3600680 w 7055080"/>
              <a:gd name="connsiteY12" fmla="*/ 1314450 h 2159869"/>
              <a:gd name="connsiteX13" fmla="*/ 4686530 w 7055080"/>
              <a:gd name="connsiteY13" fmla="*/ 812800 h 2159869"/>
              <a:gd name="connsiteX14" fmla="*/ 5010380 w 7055080"/>
              <a:gd name="connsiteY14" fmla="*/ 1130300 h 2159869"/>
              <a:gd name="connsiteX15" fmla="*/ 5778730 w 7055080"/>
              <a:gd name="connsiteY15" fmla="*/ 996950 h 2159869"/>
              <a:gd name="connsiteX16" fmla="*/ 6159730 w 7055080"/>
              <a:gd name="connsiteY16" fmla="*/ 1085850 h 2159869"/>
              <a:gd name="connsiteX17" fmla="*/ 7055080 w 7055080"/>
              <a:gd name="connsiteY17" fmla="*/ 1549400 h 2159869"/>
              <a:gd name="connsiteX18" fmla="*/ 7055080 w 7055080"/>
              <a:gd name="connsiteY18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314930 w 7055080"/>
              <a:gd name="connsiteY11" fmla="*/ 1504950 h 2159869"/>
              <a:gd name="connsiteX12" fmla="*/ 3600680 w 7055080"/>
              <a:gd name="connsiteY12" fmla="*/ 1314450 h 2159869"/>
              <a:gd name="connsiteX13" fmla="*/ 4686530 w 7055080"/>
              <a:gd name="connsiteY13" fmla="*/ 812800 h 2159869"/>
              <a:gd name="connsiteX14" fmla="*/ 4997680 w 7055080"/>
              <a:gd name="connsiteY14" fmla="*/ 1117600 h 2159869"/>
              <a:gd name="connsiteX15" fmla="*/ 5778730 w 7055080"/>
              <a:gd name="connsiteY15" fmla="*/ 996950 h 2159869"/>
              <a:gd name="connsiteX16" fmla="*/ 6159730 w 7055080"/>
              <a:gd name="connsiteY16" fmla="*/ 1085850 h 2159869"/>
              <a:gd name="connsiteX17" fmla="*/ 7055080 w 7055080"/>
              <a:gd name="connsiteY17" fmla="*/ 1549400 h 2159869"/>
              <a:gd name="connsiteX18" fmla="*/ 7055080 w 7055080"/>
              <a:gd name="connsiteY18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314930 w 7055080"/>
              <a:gd name="connsiteY11" fmla="*/ 1504950 h 2159869"/>
              <a:gd name="connsiteX12" fmla="*/ 3600680 w 7055080"/>
              <a:gd name="connsiteY12" fmla="*/ 1314450 h 2159869"/>
              <a:gd name="connsiteX13" fmla="*/ 4686530 w 7055080"/>
              <a:gd name="connsiteY13" fmla="*/ 812800 h 2159869"/>
              <a:gd name="connsiteX14" fmla="*/ 5264380 w 7055080"/>
              <a:gd name="connsiteY14" fmla="*/ 1092200 h 2159869"/>
              <a:gd name="connsiteX15" fmla="*/ 5778730 w 7055080"/>
              <a:gd name="connsiteY15" fmla="*/ 996950 h 2159869"/>
              <a:gd name="connsiteX16" fmla="*/ 6159730 w 7055080"/>
              <a:gd name="connsiteY16" fmla="*/ 1085850 h 2159869"/>
              <a:gd name="connsiteX17" fmla="*/ 7055080 w 7055080"/>
              <a:gd name="connsiteY17" fmla="*/ 1549400 h 2159869"/>
              <a:gd name="connsiteX18" fmla="*/ 7055080 w 7055080"/>
              <a:gd name="connsiteY18" fmla="*/ 1549400 h 2159869"/>
              <a:gd name="connsiteX0" fmla="*/ 520930 w 7055080"/>
              <a:gd name="connsiteY0" fmla="*/ 0 h 2159869"/>
              <a:gd name="connsiteX1" fmla="*/ 381230 w 7055080"/>
              <a:gd name="connsiteY1" fmla="*/ 209550 h 2159869"/>
              <a:gd name="connsiteX2" fmla="*/ 330430 w 7055080"/>
              <a:gd name="connsiteY2" fmla="*/ 495300 h 2159869"/>
              <a:gd name="connsiteX3" fmla="*/ 38330 w 7055080"/>
              <a:gd name="connsiteY3" fmla="*/ 1111250 h 2159869"/>
              <a:gd name="connsiteX4" fmla="*/ 12930 w 7055080"/>
              <a:gd name="connsiteY4" fmla="*/ 1282700 h 2159869"/>
              <a:gd name="connsiteX5" fmla="*/ 127230 w 7055080"/>
              <a:gd name="connsiteY5" fmla="*/ 2070100 h 2159869"/>
              <a:gd name="connsiteX6" fmla="*/ 190730 w 7055080"/>
              <a:gd name="connsiteY6" fmla="*/ 2101850 h 2159869"/>
              <a:gd name="connsiteX7" fmla="*/ 1333730 w 7055080"/>
              <a:gd name="connsiteY7" fmla="*/ 1708150 h 2159869"/>
              <a:gd name="connsiteX8" fmla="*/ 1524230 w 7055080"/>
              <a:gd name="connsiteY8" fmla="*/ 1676400 h 2159869"/>
              <a:gd name="connsiteX9" fmla="*/ 2629130 w 7055080"/>
              <a:gd name="connsiteY9" fmla="*/ 1682750 h 2159869"/>
              <a:gd name="connsiteX10" fmla="*/ 2991080 w 7055080"/>
              <a:gd name="connsiteY10" fmla="*/ 1511300 h 2159869"/>
              <a:gd name="connsiteX11" fmla="*/ 3314930 w 7055080"/>
              <a:gd name="connsiteY11" fmla="*/ 1504950 h 2159869"/>
              <a:gd name="connsiteX12" fmla="*/ 3600680 w 7055080"/>
              <a:gd name="connsiteY12" fmla="*/ 1314450 h 2159869"/>
              <a:gd name="connsiteX13" fmla="*/ 4972280 w 7055080"/>
              <a:gd name="connsiteY13" fmla="*/ 736600 h 2159869"/>
              <a:gd name="connsiteX14" fmla="*/ 5264380 w 7055080"/>
              <a:gd name="connsiteY14" fmla="*/ 1092200 h 2159869"/>
              <a:gd name="connsiteX15" fmla="*/ 5778730 w 7055080"/>
              <a:gd name="connsiteY15" fmla="*/ 996950 h 2159869"/>
              <a:gd name="connsiteX16" fmla="*/ 6159730 w 7055080"/>
              <a:gd name="connsiteY16" fmla="*/ 1085850 h 2159869"/>
              <a:gd name="connsiteX17" fmla="*/ 7055080 w 7055080"/>
              <a:gd name="connsiteY17" fmla="*/ 1549400 h 2159869"/>
              <a:gd name="connsiteX18" fmla="*/ 7055080 w 7055080"/>
              <a:gd name="connsiteY18" fmla="*/ 1549400 h 2159869"/>
              <a:gd name="connsiteX0" fmla="*/ 520930 w 7111689"/>
              <a:gd name="connsiteY0" fmla="*/ 0 h 2159869"/>
              <a:gd name="connsiteX1" fmla="*/ 381230 w 7111689"/>
              <a:gd name="connsiteY1" fmla="*/ 209550 h 2159869"/>
              <a:gd name="connsiteX2" fmla="*/ 330430 w 7111689"/>
              <a:gd name="connsiteY2" fmla="*/ 495300 h 2159869"/>
              <a:gd name="connsiteX3" fmla="*/ 38330 w 7111689"/>
              <a:gd name="connsiteY3" fmla="*/ 1111250 h 2159869"/>
              <a:gd name="connsiteX4" fmla="*/ 12930 w 7111689"/>
              <a:gd name="connsiteY4" fmla="*/ 1282700 h 2159869"/>
              <a:gd name="connsiteX5" fmla="*/ 127230 w 7111689"/>
              <a:gd name="connsiteY5" fmla="*/ 2070100 h 2159869"/>
              <a:gd name="connsiteX6" fmla="*/ 190730 w 7111689"/>
              <a:gd name="connsiteY6" fmla="*/ 2101850 h 2159869"/>
              <a:gd name="connsiteX7" fmla="*/ 1333730 w 7111689"/>
              <a:gd name="connsiteY7" fmla="*/ 1708150 h 2159869"/>
              <a:gd name="connsiteX8" fmla="*/ 1524230 w 7111689"/>
              <a:gd name="connsiteY8" fmla="*/ 1676400 h 2159869"/>
              <a:gd name="connsiteX9" fmla="*/ 2629130 w 7111689"/>
              <a:gd name="connsiteY9" fmla="*/ 1682750 h 2159869"/>
              <a:gd name="connsiteX10" fmla="*/ 2991080 w 7111689"/>
              <a:gd name="connsiteY10" fmla="*/ 1511300 h 2159869"/>
              <a:gd name="connsiteX11" fmla="*/ 3314930 w 7111689"/>
              <a:gd name="connsiteY11" fmla="*/ 1504950 h 2159869"/>
              <a:gd name="connsiteX12" fmla="*/ 3600680 w 7111689"/>
              <a:gd name="connsiteY12" fmla="*/ 1314450 h 2159869"/>
              <a:gd name="connsiteX13" fmla="*/ 4972280 w 7111689"/>
              <a:gd name="connsiteY13" fmla="*/ 736600 h 2159869"/>
              <a:gd name="connsiteX14" fmla="*/ 5264380 w 7111689"/>
              <a:gd name="connsiteY14" fmla="*/ 1092200 h 2159869"/>
              <a:gd name="connsiteX15" fmla="*/ 5778730 w 7111689"/>
              <a:gd name="connsiteY15" fmla="*/ 996950 h 2159869"/>
              <a:gd name="connsiteX16" fmla="*/ 7004280 w 7111689"/>
              <a:gd name="connsiteY16" fmla="*/ 908050 h 2159869"/>
              <a:gd name="connsiteX17" fmla="*/ 7055080 w 7111689"/>
              <a:gd name="connsiteY17" fmla="*/ 1549400 h 2159869"/>
              <a:gd name="connsiteX18" fmla="*/ 7055080 w 7111689"/>
              <a:gd name="connsiteY18" fmla="*/ 1549400 h 2159869"/>
              <a:gd name="connsiteX0" fmla="*/ 520930 w 7110240"/>
              <a:gd name="connsiteY0" fmla="*/ 0 h 2159869"/>
              <a:gd name="connsiteX1" fmla="*/ 381230 w 7110240"/>
              <a:gd name="connsiteY1" fmla="*/ 209550 h 2159869"/>
              <a:gd name="connsiteX2" fmla="*/ 330430 w 7110240"/>
              <a:gd name="connsiteY2" fmla="*/ 495300 h 2159869"/>
              <a:gd name="connsiteX3" fmla="*/ 38330 w 7110240"/>
              <a:gd name="connsiteY3" fmla="*/ 1111250 h 2159869"/>
              <a:gd name="connsiteX4" fmla="*/ 12930 w 7110240"/>
              <a:gd name="connsiteY4" fmla="*/ 1282700 h 2159869"/>
              <a:gd name="connsiteX5" fmla="*/ 127230 w 7110240"/>
              <a:gd name="connsiteY5" fmla="*/ 2070100 h 2159869"/>
              <a:gd name="connsiteX6" fmla="*/ 190730 w 7110240"/>
              <a:gd name="connsiteY6" fmla="*/ 2101850 h 2159869"/>
              <a:gd name="connsiteX7" fmla="*/ 1333730 w 7110240"/>
              <a:gd name="connsiteY7" fmla="*/ 1708150 h 2159869"/>
              <a:gd name="connsiteX8" fmla="*/ 1524230 w 7110240"/>
              <a:gd name="connsiteY8" fmla="*/ 1676400 h 2159869"/>
              <a:gd name="connsiteX9" fmla="*/ 2629130 w 7110240"/>
              <a:gd name="connsiteY9" fmla="*/ 1682750 h 2159869"/>
              <a:gd name="connsiteX10" fmla="*/ 2991080 w 7110240"/>
              <a:gd name="connsiteY10" fmla="*/ 1511300 h 2159869"/>
              <a:gd name="connsiteX11" fmla="*/ 3314930 w 7110240"/>
              <a:gd name="connsiteY11" fmla="*/ 1504950 h 2159869"/>
              <a:gd name="connsiteX12" fmla="*/ 3600680 w 7110240"/>
              <a:gd name="connsiteY12" fmla="*/ 1314450 h 2159869"/>
              <a:gd name="connsiteX13" fmla="*/ 4972280 w 7110240"/>
              <a:gd name="connsiteY13" fmla="*/ 736600 h 2159869"/>
              <a:gd name="connsiteX14" fmla="*/ 5264380 w 7110240"/>
              <a:gd name="connsiteY14" fmla="*/ 1092200 h 2159869"/>
              <a:gd name="connsiteX15" fmla="*/ 5778730 w 7110240"/>
              <a:gd name="connsiteY15" fmla="*/ 996950 h 2159869"/>
              <a:gd name="connsiteX16" fmla="*/ 7004280 w 7110240"/>
              <a:gd name="connsiteY16" fmla="*/ 908050 h 2159869"/>
              <a:gd name="connsiteX17" fmla="*/ 7055080 w 7110240"/>
              <a:gd name="connsiteY17" fmla="*/ 1549400 h 2159869"/>
              <a:gd name="connsiteX18" fmla="*/ 7086830 w 7110240"/>
              <a:gd name="connsiteY18" fmla="*/ 1612900 h 2159869"/>
              <a:gd name="connsiteX0" fmla="*/ 520930 w 7303299"/>
              <a:gd name="connsiteY0" fmla="*/ 0 h 2159869"/>
              <a:gd name="connsiteX1" fmla="*/ 381230 w 7303299"/>
              <a:gd name="connsiteY1" fmla="*/ 209550 h 2159869"/>
              <a:gd name="connsiteX2" fmla="*/ 330430 w 7303299"/>
              <a:gd name="connsiteY2" fmla="*/ 495300 h 2159869"/>
              <a:gd name="connsiteX3" fmla="*/ 38330 w 7303299"/>
              <a:gd name="connsiteY3" fmla="*/ 1111250 h 2159869"/>
              <a:gd name="connsiteX4" fmla="*/ 12930 w 7303299"/>
              <a:gd name="connsiteY4" fmla="*/ 1282700 h 2159869"/>
              <a:gd name="connsiteX5" fmla="*/ 127230 w 7303299"/>
              <a:gd name="connsiteY5" fmla="*/ 2070100 h 2159869"/>
              <a:gd name="connsiteX6" fmla="*/ 190730 w 7303299"/>
              <a:gd name="connsiteY6" fmla="*/ 2101850 h 2159869"/>
              <a:gd name="connsiteX7" fmla="*/ 1333730 w 7303299"/>
              <a:gd name="connsiteY7" fmla="*/ 1708150 h 2159869"/>
              <a:gd name="connsiteX8" fmla="*/ 1524230 w 7303299"/>
              <a:gd name="connsiteY8" fmla="*/ 1676400 h 2159869"/>
              <a:gd name="connsiteX9" fmla="*/ 2629130 w 7303299"/>
              <a:gd name="connsiteY9" fmla="*/ 1682750 h 2159869"/>
              <a:gd name="connsiteX10" fmla="*/ 2991080 w 7303299"/>
              <a:gd name="connsiteY10" fmla="*/ 1511300 h 2159869"/>
              <a:gd name="connsiteX11" fmla="*/ 3314930 w 7303299"/>
              <a:gd name="connsiteY11" fmla="*/ 1504950 h 2159869"/>
              <a:gd name="connsiteX12" fmla="*/ 3600680 w 7303299"/>
              <a:gd name="connsiteY12" fmla="*/ 1314450 h 2159869"/>
              <a:gd name="connsiteX13" fmla="*/ 4972280 w 7303299"/>
              <a:gd name="connsiteY13" fmla="*/ 736600 h 2159869"/>
              <a:gd name="connsiteX14" fmla="*/ 5264380 w 7303299"/>
              <a:gd name="connsiteY14" fmla="*/ 1092200 h 2159869"/>
              <a:gd name="connsiteX15" fmla="*/ 5778730 w 7303299"/>
              <a:gd name="connsiteY15" fmla="*/ 996950 h 2159869"/>
              <a:gd name="connsiteX16" fmla="*/ 7004280 w 7303299"/>
              <a:gd name="connsiteY16" fmla="*/ 908050 h 2159869"/>
              <a:gd name="connsiteX17" fmla="*/ 7302730 w 7303299"/>
              <a:gd name="connsiteY17" fmla="*/ 1085850 h 2159869"/>
              <a:gd name="connsiteX18" fmla="*/ 7086830 w 7303299"/>
              <a:gd name="connsiteY18" fmla="*/ 1612900 h 2159869"/>
              <a:gd name="connsiteX0" fmla="*/ 520930 w 7302730"/>
              <a:gd name="connsiteY0" fmla="*/ 0 h 2159869"/>
              <a:gd name="connsiteX1" fmla="*/ 381230 w 7302730"/>
              <a:gd name="connsiteY1" fmla="*/ 209550 h 2159869"/>
              <a:gd name="connsiteX2" fmla="*/ 330430 w 7302730"/>
              <a:gd name="connsiteY2" fmla="*/ 495300 h 2159869"/>
              <a:gd name="connsiteX3" fmla="*/ 38330 w 7302730"/>
              <a:gd name="connsiteY3" fmla="*/ 1111250 h 2159869"/>
              <a:gd name="connsiteX4" fmla="*/ 12930 w 7302730"/>
              <a:gd name="connsiteY4" fmla="*/ 1282700 h 2159869"/>
              <a:gd name="connsiteX5" fmla="*/ 127230 w 7302730"/>
              <a:gd name="connsiteY5" fmla="*/ 2070100 h 2159869"/>
              <a:gd name="connsiteX6" fmla="*/ 190730 w 7302730"/>
              <a:gd name="connsiteY6" fmla="*/ 2101850 h 2159869"/>
              <a:gd name="connsiteX7" fmla="*/ 1333730 w 7302730"/>
              <a:gd name="connsiteY7" fmla="*/ 1708150 h 2159869"/>
              <a:gd name="connsiteX8" fmla="*/ 1524230 w 7302730"/>
              <a:gd name="connsiteY8" fmla="*/ 1676400 h 2159869"/>
              <a:gd name="connsiteX9" fmla="*/ 2629130 w 7302730"/>
              <a:gd name="connsiteY9" fmla="*/ 1682750 h 2159869"/>
              <a:gd name="connsiteX10" fmla="*/ 2991080 w 7302730"/>
              <a:gd name="connsiteY10" fmla="*/ 1511300 h 2159869"/>
              <a:gd name="connsiteX11" fmla="*/ 3314930 w 7302730"/>
              <a:gd name="connsiteY11" fmla="*/ 1504950 h 2159869"/>
              <a:gd name="connsiteX12" fmla="*/ 3600680 w 7302730"/>
              <a:gd name="connsiteY12" fmla="*/ 1314450 h 2159869"/>
              <a:gd name="connsiteX13" fmla="*/ 4972280 w 7302730"/>
              <a:gd name="connsiteY13" fmla="*/ 736600 h 2159869"/>
              <a:gd name="connsiteX14" fmla="*/ 5264380 w 7302730"/>
              <a:gd name="connsiteY14" fmla="*/ 1092200 h 2159869"/>
              <a:gd name="connsiteX15" fmla="*/ 5778730 w 7302730"/>
              <a:gd name="connsiteY15" fmla="*/ 996950 h 2159869"/>
              <a:gd name="connsiteX16" fmla="*/ 7004280 w 7302730"/>
              <a:gd name="connsiteY16" fmla="*/ 908050 h 2159869"/>
              <a:gd name="connsiteX17" fmla="*/ 7302730 w 7302730"/>
              <a:gd name="connsiteY17" fmla="*/ 1085850 h 2159869"/>
              <a:gd name="connsiteX0" fmla="*/ 520930 w 7302730"/>
              <a:gd name="connsiteY0" fmla="*/ 0 h 2159869"/>
              <a:gd name="connsiteX1" fmla="*/ 381230 w 7302730"/>
              <a:gd name="connsiteY1" fmla="*/ 209550 h 2159869"/>
              <a:gd name="connsiteX2" fmla="*/ 330430 w 7302730"/>
              <a:gd name="connsiteY2" fmla="*/ 495300 h 2159869"/>
              <a:gd name="connsiteX3" fmla="*/ 38330 w 7302730"/>
              <a:gd name="connsiteY3" fmla="*/ 1111250 h 2159869"/>
              <a:gd name="connsiteX4" fmla="*/ 12930 w 7302730"/>
              <a:gd name="connsiteY4" fmla="*/ 1282700 h 2159869"/>
              <a:gd name="connsiteX5" fmla="*/ 127230 w 7302730"/>
              <a:gd name="connsiteY5" fmla="*/ 2070100 h 2159869"/>
              <a:gd name="connsiteX6" fmla="*/ 190730 w 7302730"/>
              <a:gd name="connsiteY6" fmla="*/ 2101850 h 2159869"/>
              <a:gd name="connsiteX7" fmla="*/ 1333730 w 7302730"/>
              <a:gd name="connsiteY7" fmla="*/ 1708150 h 2159869"/>
              <a:gd name="connsiteX8" fmla="*/ 1524230 w 7302730"/>
              <a:gd name="connsiteY8" fmla="*/ 1676400 h 2159869"/>
              <a:gd name="connsiteX9" fmla="*/ 2629130 w 7302730"/>
              <a:gd name="connsiteY9" fmla="*/ 1682750 h 2159869"/>
              <a:gd name="connsiteX10" fmla="*/ 2991080 w 7302730"/>
              <a:gd name="connsiteY10" fmla="*/ 1511300 h 2159869"/>
              <a:gd name="connsiteX11" fmla="*/ 3314930 w 7302730"/>
              <a:gd name="connsiteY11" fmla="*/ 1504950 h 2159869"/>
              <a:gd name="connsiteX12" fmla="*/ 3600680 w 7302730"/>
              <a:gd name="connsiteY12" fmla="*/ 1314450 h 2159869"/>
              <a:gd name="connsiteX13" fmla="*/ 4972280 w 7302730"/>
              <a:gd name="connsiteY13" fmla="*/ 736600 h 2159869"/>
              <a:gd name="connsiteX14" fmla="*/ 5232630 w 7302730"/>
              <a:gd name="connsiteY14" fmla="*/ 1085850 h 2159869"/>
              <a:gd name="connsiteX15" fmla="*/ 5778730 w 7302730"/>
              <a:gd name="connsiteY15" fmla="*/ 996950 h 2159869"/>
              <a:gd name="connsiteX16" fmla="*/ 7004280 w 7302730"/>
              <a:gd name="connsiteY16" fmla="*/ 908050 h 2159869"/>
              <a:gd name="connsiteX17" fmla="*/ 7302730 w 7302730"/>
              <a:gd name="connsiteY17" fmla="*/ 1085850 h 2159869"/>
              <a:gd name="connsiteX0" fmla="*/ 520930 w 7302730"/>
              <a:gd name="connsiteY0" fmla="*/ 0 h 2159869"/>
              <a:gd name="connsiteX1" fmla="*/ 381230 w 7302730"/>
              <a:gd name="connsiteY1" fmla="*/ 209550 h 2159869"/>
              <a:gd name="connsiteX2" fmla="*/ 330430 w 7302730"/>
              <a:gd name="connsiteY2" fmla="*/ 495300 h 2159869"/>
              <a:gd name="connsiteX3" fmla="*/ 38330 w 7302730"/>
              <a:gd name="connsiteY3" fmla="*/ 1111250 h 2159869"/>
              <a:gd name="connsiteX4" fmla="*/ 12930 w 7302730"/>
              <a:gd name="connsiteY4" fmla="*/ 1282700 h 2159869"/>
              <a:gd name="connsiteX5" fmla="*/ 127230 w 7302730"/>
              <a:gd name="connsiteY5" fmla="*/ 2070100 h 2159869"/>
              <a:gd name="connsiteX6" fmla="*/ 190730 w 7302730"/>
              <a:gd name="connsiteY6" fmla="*/ 2101850 h 2159869"/>
              <a:gd name="connsiteX7" fmla="*/ 1333730 w 7302730"/>
              <a:gd name="connsiteY7" fmla="*/ 1708150 h 2159869"/>
              <a:gd name="connsiteX8" fmla="*/ 1524230 w 7302730"/>
              <a:gd name="connsiteY8" fmla="*/ 1676400 h 2159869"/>
              <a:gd name="connsiteX9" fmla="*/ 2629130 w 7302730"/>
              <a:gd name="connsiteY9" fmla="*/ 1682750 h 2159869"/>
              <a:gd name="connsiteX10" fmla="*/ 2991080 w 7302730"/>
              <a:gd name="connsiteY10" fmla="*/ 1511300 h 2159869"/>
              <a:gd name="connsiteX11" fmla="*/ 3314930 w 7302730"/>
              <a:gd name="connsiteY11" fmla="*/ 1504950 h 2159869"/>
              <a:gd name="connsiteX12" fmla="*/ 3600680 w 7302730"/>
              <a:gd name="connsiteY12" fmla="*/ 1314450 h 2159869"/>
              <a:gd name="connsiteX13" fmla="*/ 4972280 w 7302730"/>
              <a:gd name="connsiteY13" fmla="*/ 736600 h 2159869"/>
              <a:gd name="connsiteX14" fmla="*/ 5232630 w 7302730"/>
              <a:gd name="connsiteY14" fmla="*/ 1085850 h 2159869"/>
              <a:gd name="connsiteX15" fmla="*/ 7004280 w 7302730"/>
              <a:gd name="connsiteY15" fmla="*/ 908050 h 2159869"/>
              <a:gd name="connsiteX16" fmla="*/ 7302730 w 7302730"/>
              <a:gd name="connsiteY16" fmla="*/ 1085850 h 2159869"/>
              <a:gd name="connsiteX0" fmla="*/ 520930 w 7302730"/>
              <a:gd name="connsiteY0" fmla="*/ 0 h 2159869"/>
              <a:gd name="connsiteX1" fmla="*/ 381230 w 7302730"/>
              <a:gd name="connsiteY1" fmla="*/ 209550 h 2159869"/>
              <a:gd name="connsiteX2" fmla="*/ 330430 w 7302730"/>
              <a:gd name="connsiteY2" fmla="*/ 495300 h 2159869"/>
              <a:gd name="connsiteX3" fmla="*/ 38330 w 7302730"/>
              <a:gd name="connsiteY3" fmla="*/ 1111250 h 2159869"/>
              <a:gd name="connsiteX4" fmla="*/ 12930 w 7302730"/>
              <a:gd name="connsiteY4" fmla="*/ 1282700 h 2159869"/>
              <a:gd name="connsiteX5" fmla="*/ 127230 w 7302730"/>
              <a:gd name="connsiteY5" fmla="*/ 2070100 h 2159869"/>
              <a:gd name="connsiteX6" fmla="*/ 190730 w 7302730"/>
              <a:gd name="connsiteY6" fmla="*/ 2101850 h 2159869"/>
              <a:gd name="connsiteX7" fmla="*/ 1333730 w 7302730"/>
              <a:gd name="connsiteY7" fmla="*/ 1708150 h 2159869"/>
              <a:gd name="connsiteX8" fmla="*/ 1524230 w 7302730"/>
              <a:gd name="connsiteY8" fmla="*/ 1676400 h 2159869"/>
              <a:gd name="connsiteX9" fmla="*/ 2629130 w 7302730"/>
              <a:gd name="connsiteY9" fmla="*/ 1682750 h 2159869"/>
              <a:gd name="connsiteX10" fmla="*/ 2991080 w 7302730"/>
              <a:gd name="connsiteY10" fmla="*/ 1511300 h 2159869"/>
              <a:gd name="connsiteX11" fmla="*/ 3314930 w 7302730"/>
              <a:gd name="connsiteY11" fmla="*/ 1504950 h 2159869"/>
              <a:gd name="connsiteX12" fmla="*/ 3600680 w 7302730"/>
              <a:gd name="connsiteY12" fmla="*/ 1314450 h 2159869"/>
              <a:gd name="connsiteX13" fmla="*/ 4972280 w 7302730"/>
              <a:gd name="connsiteY13" fmla="*/ 736600 h 2159869"/>
              <a:gd name="connsiteX14" fmla="*/ 5404080 w 7302730"/>
              <a:gd name="connsiteY14" fmla="*/ 1073150 h 2159869"/>
              <a:gd name="connsiteX15" fmla="*/ 7004280 w 7302730"/>
              <a:gd name="connsiteY15" fmla="*/ 908050 h 2159869"/>
              <a:gd name="connsiteX16" fmla="*/ 7302730 w 7302730"/>
              <a:gd name="connsiteY16" fmla="*/ 1085850 h 2159869"/>
              <a:gd name="connsiteX0" fmla="*/ 520930 w 7302730"/>
              <a:gd name="connsiteY0" fmla="*/ 0 h 2159869"/>
              <a:gd name="connsiteX1" fmla="*/ 381230 w 7302730"/>
              <a:gd name="connsiteY1" fmla="*/ 209550 h 2159869"/>
              <a:gd name="connsiteX2" fmla="*/ 330430 w 7302730"/>
              <a:gd name="connsiteY2" fmla="*/ 495300 h 2159869"/>
              <a:gd name="connsiteX3" fmla="*/ 38330 w 7302730"/>
              <a:gd name="connsiteY3" fmla="*/ 1111250 h 2159869"/>
              <a:gd name="connsiteX4" fmla="*/ 12930 w 7302730"/>
              <a:gd name="connsiteY4" fmla="*/ 1282700 h 2159869"/>
              <a:gd name="connsiteX5" fmla="*/ 127230 w 7302730"/>
              <a:gd name="connsiteY5" fmla="*/ 2070100 h 2159869"/>
              <a:gd name="connsiteX6" fmla="*/ 190730 w 7302730"/>
              <a:gd name="connsiteY6" fmla="*/ 2101850 h 2159869"/>
              <a:gd name="connsiteX7" fmla="*/ 1333730 w 7302730"/>
              <a:gd name="connsiteY7" fmla="*/ 1708150 h 2159869"/>
              <a:gd name="connsiteX8" fmla="*/ 1524230 w 7302730"/>
              <a:gd name="connsiteY8" fmla="*/ 1676400 h 2159869"/>
              <a:gd name="connsiteX9" fmla="*/ 2629130 w 7302730"/>
              <a:gd name="connsiteY9" fmla="*/ 1682750 h 2159869"/>
              <a:gd name="connsiteX10" fmla="*/ 2991080 w 7302730"/>
              <a:gd name="connsiteY10" fmla="*/ 1511300 h 2159869"/>
              <a:gd name="connsiteX11" fmla="*/ 3314930 w 7302730"/>
              <a:gd name="connsiteY11" fmla="*/ 1504950 h 2159869"/>
              <a:gd name="connsiteX12" fmla="*/ 3600680 w 7302730"/>
              <a:gd name="connsiteY12" fmla="*/ 1314450 h 2159869"/>
              <a:gd name="connsiteX13" fmla="*/ 5048480 w 7302730"/>
              <a:gd name="connsiteY13" fmla="*/ 717550 h 2159869"/>
              <a:gd name="connsiteX14" fmla="*/ 5404080 w 7302730"/>
              <a:gd name="connsiteY14" fmla="*/ 1073150 h 2159869"/>
              <a:gd name="connsiteX15" fmla="*/ 7004280 w 7302730"/>
              <a:gd name="connsiteY15" fmla="*/ 908050 h 2159869"/>
              <a:gd name="connsiteX16" fmla="*/ 7302730 w 7302730"/>
              <a:gd name="connsiteY16" fmla="*/ 1085850 h 2159869"/>
              <a:gd name="connsiteX0" fmla="*/ 520930 w 7302730"/>
              <a:gd name="connsiteY0" fmla="*/ 0 h 2159869"/>
              <a:gd name="connsiteX1" fmla="*/ 381230 w 7302730"/>
              <a:gd name="connsiteY1" fmla="*/ 209550 h 2159869"/>
              <a:gd name="connsiteX2" fmla="*/ 330430 w 7302730"/>
              <a:gd name="connsiteY2" fmla="*/ 495300 h 2159869"/>
              <a:gd name="connsiteX3" fmla="*/ 38330 w 7302730"/>
              <a:gd name="connsiteY3" fmla="*/ 1111250 h 2159869"/>
              <a:gd name="connsiteX4" fmla="*/ 12930 w 7302730"/>
              <a:gd name="connsiteY4" fmla="*/ 1282700 h 2159869"/>
              <a:gd name="connsiteX5" fmla="*/ 127230 w 7302730"/>
              <a:gd name="connsiteY5" fmla="*/ 2070100 h 2159869"/>
              <a:gd name="connsiteX6" fmla="*/ 190730 w 7302730"/>
              <a:gd name="connsiteY6" fmla="*/ 2101850 h 2159869"/>
              <a:gd name="connsiteX7" fmla="*/ 1333730 w 7302730"/>
              <a:gd name="connsiteY7" fmla="*/ 1708150 h 2159869"/>
              <a:gd name="connsiteX8" fmla="*/ 1524230 w 7302730"/>
              <a:gd name="connsiteY8" fmla="*/ 1676400 h 2159869"/>
              <a:gd name="connsiteX9" fmla="*/ 2629130 w 7302730"/>
              <a:gd name="connsiteY9" fmla="*/ 1682750 h 2159869"/>
              <a:gd name="connsiteX10" fmla="*/ 2991080 w 7302730"/>
              <a:gd name="connsiteY10" fmla="*/ 1511300 h 2159869"/>
              <a:gd name="connsiteX11" fmla="*/ 3314930 w 7302730"/>
              <a:gd name="connsiteY11" fmla="*/ 1504950 h 2159869"/>
              <a:gd name="connsiteX12" fmla="*/ 3600680 w 7302730"/>
              <a:gd name="connsiteY12" fmla="*/ 1314450 h 2159869"/>
              <a:gd name="connsiteX13" fmla="*/ 5048480 w 7302730"/>
              <a:gd name="connsiteY13" fmla="*/ 717550 h 2159869"/>
              <a:gd name="connsiteX14" fmla="*/ 5385030 w 7302730"/>
              <a:gd name="connsiteY14" fmla="*/ 1054100 h 2159869"/>
              <a:gd name="connsiteX15" fmla="*/ 7004280 w 7302730"/>
              <a:gd name="connsiteY15" fmla="*/ 908050 h 2159869"/>
              <a:gd name="connsiteX16" fmla="*/ 7302730 w 7302730"/>
              <a:gd name="connsiteY16" fmla="*/ 1085850 h 2159869"/>
              <a:gd name="connsiteX0" fmla="*/ 520930 w 7302730"/>
              <a:gd name="connsiteY0" fmla="*/ 0 h 2159869"/>
              <a:gd name="connsiteX1" fmla="*/ 381230 w 7302730"/>
              <a:gd name="connsiteY1" fmla="*/ 209550 h 2159869"/>
              <a:gd name="connsiteX2" fmla="*/ 330430 w 7302730"/>
              <a:gd name="connsiteY2" fmla="*/ 495300 h 2159869"/>
              <a:gd name="connsiteX3" fmla="*/ 38330 w 7302730"/>
              <a:gd name="connsiteY3" fmla="*/ 1111250 h 2159869"/>
              <a:gd name="connsiteX4" fmla="*/ 12930 w 7302730"/>
              <a:gd name="connsiteY4" fmla="*/ 1282700 h 2159869"/>
              <a:gd name="connsiteX5" fmla="*/ 127230 w 7302730"/>
              <a:gd name="connsiteY5" fmla="*/ 2070100 h 2159869"/>
              <a:gd name="connsiteX6" fmla="*/ 190730 w 7302730"/>
              <a:gd name="connsiteY6" fmla="*/ 2101850 h 2159869"/>
              <a:gd name="connsiteX7" fmla="*/ 1333730 w 7302730"/>
              <a:gd name="connsiteY7" fmla="*/ 1708150 h 2159869"/>
              <a:gd name="connsiteX8" fmla="*/ 1524230 w 7302730"/>
              <a:gd name="connsiteY8" fmla="*/ 1676400 h 2159869"/>
              <a:gd name="connsiteX9" fmla="*/ 2629130 w 7302730"/>
              <a:gd name="connsiteY9" fmla="*/ 1682750 h 2159869"/>
              <a:gd name="connsiteX10" fmla="*/ 2991080 w 7302730"/>
              <a:gd name="connsiteY10" fmla="*/ 1511300 h 2159869"/>
              <a:gd name="connsiteX11" fmla="*/ 3314930 w 7302730"/>
              <a:gd name="connsiteY11" fmla="*/ 1504950 h 2159869"/>
              <a:gd name="connsiteX12" fmla="*/ 3600680 w 7302730"/>
              <a:gd name="connsiteY12" fmla="*/ 1314450 h 2159869"/>
              <a:gd name="connsiteX13" fmla="*/ 5048480 w 7302730"/>
              <a:gd name="connsiteY13" fmla="*/ 717550 h 2159869"/>
              <a:gd name="connsiteX14" fmla="*/ 5385030 w 7302730"/>
              <a:gd name="connsiteY14" fmla="*/ 1054100 h 2159869"/>
              <a:gd name="connsiteX15" fmla="*/ 6483580 w 7302730"/>
              <a:gd name="connsiteY15" fmla="*/ 889000 h 2159869"/>
              <a:gd name="connsiteX16" fmla="*/ 7302730 w 7302730"/>
              <a:gd name="connsiteY16" fmla="*/ 1085850 h 2159869"/>
              <a:gd name="connsiteX0" fmla="*/ 520930 w 7302730"/>
              <a:gd name="connsiteY0" fmla="*/ 0 h 2159869"/>
              <a:gd name="connsiteX1" fmla="*/ 381230 w 7302730"/>
              <a:gd name="connsiteY1" fmla="*/ 209550 h 2159869"/>
              <a:gd name="connsiteX2" fmla="*/ 330430 w 7302730"/>
              <a:gd name="connsiteY2" fmla="*/ 495300 h 2159869"/>
              <a:gd name="connsiteX3" fmla="*/ 38330 w 7302730"/>
              <a:gd name="connsiteY3" fmla="*/ 1111250 h 2159869"/>
              <a:gd name="connsiteX4" fmla="*/ 12930 w 7302730"/>
              <a:gd name="connsiteY4" fmla="*/ 1282700 h 2159869"/>
              <a:gd name="connsiteX5" fmla="*/ 127230 w 7302730"/>
              <a:gd name="connsiteY5" fmla="*/ 2070100 h 2159869"/>
              <a:gd name="connsiteX6" fmla="*/ 190730 w 7302730"/>
              <a:gd name="connsiteY6" fmla="*/ 2101850 h 2159869"/>
              <a:gd name="connsiteX7" fmla="*/ 1333730 w 7302730"/>
              <a:gd name="connsiteY7" fmla="*/ 1708150 h 2159869"/>
              <a:gd name="connsiteX8" fmla="*/ 1524230 w 7302730"/>
              <a:gd name="connsiteY8" fmla="*/ 1676400 h 2159869"/>
              <a:gd name="connsiteX9" fmla="*/ 2629130 w 7302730"/>
              <a:gd name="connsiteY9" fmla="*/ 1682750 h 2159869"/>
              <a:gd name="connsiteX10" fmla="*/ 2991080 w 7302730"/>
              <a:gd name="connsiteY10" fmla="*/ 1511300 h 2159869"/>
              <a:gd name="connsiteX11" fmla="*/ 3314930 w 7302730"/>
              <a:gd name="connsiteY11" fmla="*/ 1504950 h 2159869"/>
              <a:gd name="connsiteX12" fmla="*/ 3600680 w 7302730"/>
              <a:gd name="connsiteY12" fmla="*/ 1314450 h 2159869"/>
              <a:gd name="connsiteX13" fmla="*/ 5048480 w 7302730"/>
              <a:gd name="connsiteY13" fmla="*/ 717550 h 2159869"/>
              <a:gd name="connsiteX14" fmla="*/ 5385030 w 7302730"/>
              <a:gd name="connsiteY14" fmla="*/ 1054100 h 2159869"/>
              <a:gd name="connsiteX15" fmla="*/ 6483580 w 7302730"/>
              <a:gd name="connsiteY15" fmla="*/ 889000 h 2159869"/>
              <a:gd name="connsiteX16" fmla="*/ 7302730 w 7302730"/>
              <a:gd name="connsiteY16" fmla="*/ 1085850 h 2159869"/>
              <a:gd name="connsiteX0" fmla="*/ 520930 w 7302730"/>
              <a:gd name="connsiteY0" fmla="*/ 0 h 2159869"/>
              <a:gd name="connsiteX1" fmla="*/ 381230 w 7302730"/>
              <a:gd name="connsiteY1" fmla="*/ 209550 h 2159869"/>
              <a:gd name="connsiteX2" fmla="*/ 330430 w 7302730"/>
              <a:gd name="connsiteY2" fmla="*/ 495300 h 2159869"/>
              <a:gd name="connsiteX3" fmla="*/ 38330 w 7302730"/>
              <a:gd name="connsiteY3" fmla="*/ 1111250 h 2159869"/>
              <a:gd name="connsiteX4" fmla="*/ 12930 w 7302730"/>
              <a:gd name="connsiteY4" fmla="*/ 1282700 h 2159869"/>
              <a:gd name="connsiteX5" fmla="*/ 127230 w 7302730"/>
              <a:gd name="connsiteY5" fmla="*/ 2070100 h 2159869"/>
              <a:gd name="connsiteX6" fmla="*/ 190730 w 7302730"/>
              <a:gd name="connsiteY6" fmla="*/ 2101850 h 2159869"/>
              <a:gd name="connsiteX7" fmla="*/ 1333730 w 7302730"/>
              <a:gd name="connsiteY7" fmla="*/ 1708150 h 2159869"/>
              <a:gd name="connsiteX8" fmla="*/ 1524230 w 7302730"/>
              <a:gd name="connsiteY8" fmla="*/ 1676400 h 2159869"/>
              <a:gd name="connsiteX9" fmla="*/ 2629130 w 7302730"/>
              <a:gd name="connsiteY9" fmla="*/ 1682750 h 2159869"/>
              <a:gd name="connsiteX10" fmla="*/ 2991080 w 7302730"/>
              <a:gd name="connsiteY10" fmla="*/ 1511300 h 2159869"/>
              <a:gd name="connsiteX11" fmla="*/ 3314930 w 7302730"/>
              <a:gd name="connsiteY11" fmla="*/ 1504950 h 2159869"/>
              <a:gd name="connsiteX12" fmla="*/ 3600680 w 7302730"/>
              <a:gd name="connsiteY12" fmla="*/ 1314450 h 2159869"/>
              <a:gd name="connsiteX13" fmla="*/ 5048480 w 7302730"/>
              <a:gd name="connsiteY13" fmla="*/ 717550 h 2159869"/>
              <a:gd name="connsiteX14" fmla="*/ 5385030 w 7302730"/>
              <a:gd name="connsiteY14" fmla="*/ 1054100 h 2159869"/>
              <a:gd name="connsiteX15" fmla="*/ 6483580 w 7302730"/>
              <a:gd name="connsiteY15" fmla="*/ 889000 h 2159869"/>
              <a:gd name="connsiteX16" fmla="*/ 7302730 w 7302730"/>
              <a:gd name="connsiteY16" fmla="*/ 1085850 h 2159869"/>
              <a:gd name="connsiteX0" fmla="*/ 520930 w 7302730"/>
              <a:gd name="connsiteY0" fmla="*/ 0 h 2159869"/>
              <a:gd name="connsiteX1" fmla="*/ 381230 w 7302730"/>
              <a:gd name="connsiteY1" fmla="*/ 209550 h 2159869"/>
              <a:gd name="connsiteX2" fmla="*/ 330430 w 7302730"/>
              <a:gd name="connsiteY2" fmla="*/ 495300 h 2159869"/>
              <a:gd name="connsiteX3" fmla="*/ 38330 w 7302730"/>
              <a:gd name="connsiteY3" fmla="*/ 1111250 h 2159869"/>
              <a:gd name="connsiteX4" fmla="*/ 12930 w 7302730"/>
              <a:gd name="connsiteY4" fmla="*/ 1282700 h 2159869"/>
              <a:gd name="connsiteX5" fmla="*/ 127230 w 7302730"/>
              <a:gd name="connsiteY5" fmla="*/ 2070100 h 2159869"/>
              <a:gd name="connsiteX6" fmla="*/ 190730 w 7302730"/>
              <a:gd name="connsiteY6" fmla="*/ 2101850 h 2159869"/>
              <a:gd name="connsiteX7" fmla="*/ 1333730 w 7302730"/>
              <a:gd name="connsiteY7" fmla="*/ 1708150 h 2159869"/>
              <a:gd name="connsiteX8" fmla="*/ 1524230 w 7302730"/>
              <a:gd name="connsiteY8" fmla="*/ 1676400 h 2159869"/>
              <a:gd name="connsiteX9" fmla="*/ 2629130 w 7302730"/>
              <a:gd name="connsiteY9" fmla="*/ 1682750 h 2159869"/>
              <a:gd name="connsiteX10" fmla="*/ 2991080 w 7302730"/>
              <a:gd name="connsiteY10" fmla="*/ 1511300 h 2159869"/>
              <a:gd name="connsiteX11" fmla="*/ 3314930 w 7302730"/>
              <a:gd name="connsiteY11" fmla="*/ 1504950 h 2159869"/>
              <a:gd name="connsiteX12" fmla="*/ 3600680 w 7302730"/>
              <a:gd name="connsiteY12" fmla="*/ 1314450 h 2159869"/>
              <a:gd name="connsiteX13" fmla="*/ 5048480 w 7302730"/>
              <a:gd name="connsiteY13" fmla="*/ 717550 h 2159869"/>
              <a:gd name="connsiteX14" fmla="*/ 5359630 w 7302730"/>
              <a:gd name="connsiteY14" fmla="*/ 1054100 h 2159869"/>
              <a:gd name="connsiteX15" fmla="*/ 6483580 w 7302730"/>
              <a:gd name="connsiteY15" fmla="*/ 889000 h 2159869"/>
              <a:gd name="connsiteX16" fmla="*/ 7302730 w 7302730"/>
              <a:gd name="connsiteY16" fmla="*/ 1085850 h 2159869"/>
              <a:gd name="connsiteX0" fmla="*/ 520930 w 7302730"/>
              <a:gd name="connsiteY0" fmla="*/ 0 h 2159869"/>
              <a:gd name="connsiteX1" fmla="*/ 381230 w 7302730"/>
              <a:gd name="connsiteY1" fmla="*/ 209550 h 2159869"/>
              <a:gd name="connsiteX2" fmla="*/ 330430 w 7302730"/>
              <a:gd name="connsiteY2" fmla="*/ 495300 h 2159869"/>
              <a:gd name="connsiteX3" fmla="*/ 38330 w 7302730"/>
              <a:gd name="connsiteY3" fmla="*/ 1111250 h 2159869"/>
              <a:gd name="connsiteX4" fmla="*/ 12930 w 7302730"/>
              <a:gd name="connsiteY4" fmla="*/ 1282700 h 2159869"/>
              <a:gd name="connsiteX5" fmla="*/ 127230 w 7302730"/>
              <a:gd name="connsiteY5" fmla="*/ 2070100 h 2159869"/>
              <a:gd name="connsiteX6" fmla="*/ 190730 w 7302730"/>
              <a:gd name="connsiteY6" fmla="*/ 2101850 h 2159869"/>
              <a:gd name="connsiteX7" fmla="*/ 1333730 w 7302730"/>
              <a:gd name="connsiteY7" fmla="*/ 1708150 h 2159869"/>
              <a:gd name="connsiteX8" fmla="*/ 1524230 w 7302730"/>
              <a:gd name="connsiteY8" fmla="*/ 1676400 h 2159869"/>
              <a:gd name="connsiteX9" fmla="*/ 2629130 w 7302730"/>
              <a:gd name="connsiteY9" fmla="*/ 1682750 h 2159869"/>
              <a:gd name="connsiteX10" fmla="*/ 2991080 w 7302730"/>
              <a:gd name="connsiteY10" fmla="*/ 1511300 h 2159869"/>
              <a:gd name="connsiteX11" fmla="*/ 3314930 w 7302730"/>
              <a:gd name="connsiteY11" fmla="*/ 1504950 h 2159869"/>
              <a:gd name="connsiteX12" fmla="*/ 3600680 w 7302730"/>
              <a:gd name="connsiteY12" fmla="*/ 1314450 h 2159869"/>
              <a:gd name="connsiteX13" fmla="*/ 5048480 w 7302730"/>
              <a:gd name="connsiteY13" fmla="*/ 717550 h 2159869"/>
              <a:gd name="connsiteX14" fmla="*/ 5359630 w 7302730"/>
              <a:gd name="connsiteY14" fmla="*/ 1054100 h 2159869"/>
              <a:gd name="connsiteX15" fmla="*/ 6483580 w 7302730"/>
              <a:gd name="connsiteY15" fmla="*/ 889000 h 2159869"/>
              <a:gd name="connsiteX16" fmla="*/ 7048730 w 7302730"/>
              <a:gd name="connsiteY16" fmla="*/ 958850 h 2159869"/>
              <a:gd name="connsiteX17" fmla="*/ 7302730 w 7302730"/>
              <a:gd name="connsiteY17" fmla="*/ 1085850 h 2159869"/>
              <a:gd name="connsiteX0" fmla="*/ 520930 w 7302730"/>
              <a:gd name="connsiteY0" fmla="*/ 0 h 2159869"/>
              <a:gd name="connsiteX1" fmla="*/ 381230 w 7302730"/>
              <a:gd name="connsiteY1" fmla="*/ 209550 h 2159869"/>
              <a:gd name="connsiteX2" fmla="*/ 330430 w 7302730"/>
              <a:gd name="connsiteY2" fmla="*/ 495300 h 2159869"/>
              <a:gd name="connsiteX3" fmla="*/ 38330 w 7302730"/>
              <a:gd name="connsiteY3" fmla="*/ 1111250 h 2159869"/>
              <a:gd name="connsiteX4" fmla="*/ 12930 w 7302730"/>
              <a:gd name="connsiteY4" fmla="*/ 1282700 h 2159869"/>
              <a:gd name="connsiteX5" fmla="*/ 127230 w 7302730"/>
              <a:gd name="connsiteY5" fmla="*/ 2070100 h 2159869"/>
              <a:gd name="connsiteX6" fmla="*/ 190730 w 7302730"/>
              <a:gd name="connsiteY6" fmla="*/ 2101850 h 2159869"/>
              <a:gd name="connsiteX7" fmla="*/ 1333730 w 7302730"/>
              <a:gd name="connsiteY7" fmla="*/ 1708150 h 2159869"/>
              <a:gd name="connsiteX8" fmla="*/ 1524230 w 7302730"/>
              <a:gd name="connsiteY8" fmla="*/ 1676400 h 2159869"/>
              <a:gd name="connsiteX9" fmla="*/ 2629130 w 7302730"/>
              <a:gd name="connsiteY9" fmla="*/ 1682750 h 2159869"/>
              <a:gd name="connsiteX10" fmla="*/ 2991080 w 7302730"/>
              <a:gd name="connsiteY10" fmla="*/ 1511300 h 2159869"/>
              <a:gd name="connsiteX11" fmla="*/ 3314930 w 7302730"/>
              <a:gd name="connsiteY11" fmla="*/ 1504950 h 2159869"/>
              <a:gd name="connsiteX12" fmla="*/ 3600680 w 7302730"/>
              <a:gd name="connsiteY12" fmla="*/ 1314450 h 2159869"/>
              <a:gd name="connsiteX13" fmla="*/ 5048480 w 7302730"/>
              <a:gd name="connsiteY13" fmla="*/ 717550 h 2159869"/>
              <a:gd name="connsiteX14" fmla="*/ 5359630 w 7302730"/>
              <a:gd name="connsiteY14" fmla="*/ 1054100 h 2159869"/>
              <a:gd name="connsiteX15" fmla="*/ 6483580 w 7302730"/>
              <a:gd name="connsiteY15" fmla="*/ 889000 h 2159869"/>
              <a:gd name="connsiteX16" fmla="*/ 7207480 w 7302730"/>
              <a:gd name="connsiteY16" fmla="*/ 927100 h 2159869"/>
              <a:gd name="connsiteX17" fmla="*/ 7302730 w 7302730"/>
              <a:gd name="connsiteY17" fmla="*/ 1085850 h 2159869"/>
              <a:gd name="connsiteX0" fmla="*/ 520930 w 7309080"/>
              <a:gd name="connsiteY0" fmla="*/ 0 h 2159869"/>
              <a:gd name="connsiteX1" fmla="*/ 381230 w 7309080"/>
              <a:gd name="connsiteY1" fmla="*/ 209550 h 2159869"/>
              <a:gd name="connsiteX2" fmla="*/ 330430 w 7309080"/>
              <a:gd name="connsiteY2" fmla="*/ 495300 h 2159869"/>
              <a:gd name="connsiteX3" fmla="*/ 38330 w 7309080"/>
              <a:gd name="connsiteY3" fmla="*/ 1111250 h 2159869"/>
              <a:gd name="connsiteX4" fmla="*/ 12930 w 7309080"/>
              <a:gd name="connsiteY4" fmla="*/ 1282700 h 2159869"/>
              <a:gd name="connsiteX5" fmla="*/ 127230 w 7309080"/>
              <a:gd name="connsiteY5" fmla="*/ 2070100 h 2159869"/>
              <a:gd name="connsiteX6" fmla="*/ 190730 w 7309080"/>
              <a:gd name="connsiteY6" fmla="*/ 2101850 h 2159869"/>
              <a:gd name="connsiteX7" fmla="*/ 1333730 w 7309080"/>
              <a:gd name="connsiteY7" fmla="*/ 1708150 h 2159869"/>
              <a:gd name="connsiteX8" fmla="*/ 1524230 w 7309080"/>
              <a:gd name="connsiteY8" fmla="*/ 1676400 h 2159869"/>
              <a:gd name="connsiteX9" fmla="*/ 2629130 w 7309080"/>
              <a:gd name="connsiteY9" fmla="*/ 1682750 h 2159869"/>
              <a:gd name="connsiteX10" fmla="*/ 2991080 w 7309080"/>
              <a:gd name="connsiteY10" fmla="*/ 1511300 h 2159869"/>
              <a:gd name="connsiteX11" fmla="*/ 3314930 w 7309080"/>
              <a:gd name="connsiteY11" fmla="*/ 1504950 h 2159869"/>
              <a:gd name="connsiteX12" fmla="*/ 3600680 w 7309080"/>
              <a:gd name="connsiteY12" fmla="*/ 1314450 h 2159869"/>
              <a:gd name="connsiteX13" fmla="*/ 5048480 w 7309080"/>
              <a:gd name="connsiteY13" fmla="*/ 717550 h 2159869"/>
              <a:gd name="connsiteX14" fmla="*/ 5359630 w 7309080"/>
              <a:gd name="connsiteY14" fmla="*/ 1054100 h 2159869"/>
              <a:gd name="connsiteX15" fmla="*/ 6483580 w 7309080"/>
              <a:gd name="connsiteY15" fmla="*/ 889000 h 2159869"/>
              <a:gd name="connsiteX16" fmla="*/ 7207480 w 7309080"/>
              <a:gd name="connsiteY16" fmla="*/ 927100 h 2159869"/>
              <a:gd name="connsiteX17" fmla="*/ 7309080 w 7309080"/>
              <a:gd name="connsiteY17" fmla="*/ 1104900 h 2159869"/>
              <a:gd name="connsiteX0" fmla="*/ 520930 w 7309080"/>
              <a:gd name="connsiteY0" fmla="*/ 0 h 2159869"/>
              <a:gd name="connsiteX1" fmla="*/ 381230 w 7309080"/>
              <a:gd name="connsiteY1" fmla="*/ 209550 h 2159869"/>
              <a:gd name="connsiteX2" fmla="*/ 330430 w 7309080"/>
              <a:gd name="connsiteY2" fmla="*/ 495300 h 2159869"/>
              <a:gd name="connsiteX3" fmla="*/ 38330 w 7309080"/>
              <a:gd name="connsiteY3" fmla="*/ 1111250 h 2159869"/>
              <a:gd name="connsiteX4" fmla="*/ 12930 w 7309080"/>
              <a:gd name="connsiteY4" fmla="*/ 1282700 h 2159869"/>
              <a:gd name="connsiteX5" fmla="*/ 127230 w 7309080"/>
              <a:gd name="connsiteY5" fmla="*/ 2070100 h 2159869"/>
              <a:gd name="connsiteX6" fmla="*/ 190730 w 7309080"/>
              <a:gd name="connsiteY6" fmla="*/ 2101850 h 2159869"/>
              <a:gd name="connsiteX7" fmla="*/ 1333730 w 7309080"/>
              <a:gd name="connsiteY7" fmla="*/ 1708150 h 2159869"/>
              <a:gd name="connsiteX8" fmla="*/ 1524230 w 7309080"/>
              <a:gd name="connsiteY8" fmla="*/ 1676400 h 2159869"/>
              <a:gd name="connsiteX9" fmla="*/ 2629130 w 7309080"/>
              <a:gd name="connsiteY9" fmla="*/ 1682750 h 2159869"/>
              <a:gd name="connsiteX10" fmla="*/ 2991080 w 7309080"/>
              <a:gd name="connsiteY10" fmla="*/ 1511300 h 2159869"/>
              <a:gd name="connsiteX11" fmla="*/ 3314930 w 7309080"/>
              <a:gd name="connsiteY11" fmla="*/ 1504950 h 2159869"/>
              <a:gd name="connsiteX12" fmla="*/ 3600680 w 7309080"/>
              <a:gd name="connsiteY12" fmla="*/ 1314450 h 2159869"/>
              <a:gd name="connsiteX13" fmla="*/ 5048480 w 7309080"/>
              <a:gd name="connsiteY13" fmla="*/ 717550 h 2159869"/>
              <a:gd name="connsiteX14" fmla="*/ 5359630 w 7309080"/>
              <a:gd name="connsiteY14" fmla="*/ 1054100 h 2159869"/>
              <a:gd name="connsiteX15" fmla="*/ 6362930 w 7309080"/>
              <a:gd name="connsiteY15" fmla="*/ 895350 h 2159869"/>
              <a:gd name="connsiteX16" fmla="*/ 7207480 w 7309080"/>
              <a:gd name="connsiteY16" fmla="*/ 927100 h 2159869"/>
              <a:gd name="connsiteX17" fmla="*/ 7309080 w 7309080"/>
              <a:gd name="connsiteY17" fmla="*/ 1104900 h 2159869"/>
              <a:gd name="connsiteX0" fmla="*/ 520930 w 7309080"/>
              <a:gd name="connsiteY0" fmla="*/ 0 h 2159869"/>
              <a:gd name="connsiteX1" fmla="*/ 381230 w 7309080"/>
              <a:gd name="connsiteY1" fmla="*/ 209550 h 2159869"/>
              <a:gd name="connsiteX2" fmla="*/ 330430 w 7309080"/>
              <a:gd name="connsiteY2" fmla="*/ 495300 h 2159869"/>
              <a:gd name="connsiteX3" fmla="*/ 38330 w 7309080"/>
              <a:gd name="connsiteY3" fmla="*/ 1111250 h 2159869"/>
              <a:gd name="connsiteX4" fmla="*/ 12930 w 7309080"/>
              <a:gd name="connsiteY4" fmla="*/ 1282700 h 2159869"/>
              <a:gd name="connsiteX5" fmla="*/ 127230 w 7309080"/>
              <a:gd name="connsiteY5" fmla="*/ 2070100 h 2159869"/>
              <a:gd name="connsiteX6" fmla="*/ 190730 w 7309080"/>
              <a:gd name="connsiteY6" fmla="*/ 2101850 h 2159869"/>
              <a:gd name="connsiteX7" fmla="*/ 1333730 w 7309080"/>
              <a:gd name="connsiteY7" fmla="*/ 1708150 h 2159869"/>
              <a:gd name="connsiteX8" fmla="*/ 1524230 w 7309080"/>
              <a:gd name="connsiteY8" fmla="*/ 1676400 h 2159869"/>
              <a:gd name="connsiteX9" fmla="*/ 2629130 w 7309080"/>
              <a:gd name="connsiteY9" fmla="*/ 1682750 h 2159869"/>
              <a:gd name="connsiteX10" fmla="*/ 2991080 w 7309080"/>
              <a:gd name="connsiteY10" fmla="*/ 1511300 h 2159869"/>
              <a:gd name="connsiteX11" fmla="*/ 3314930 w 7309080"/>
              <a:gd name="connsiteY11" fmla="*/ 1504950 h 2159869"/>
              <a:gd name="connsiteX12" fmla="*/ 3600680 w 7309080"/>
              <a:gd name="connsiteY12" fmla="*/ 1314450 h 2159869"/>
              <a:gd name="connsiteX13" fmla="*/ 5048480 w 7309080"/>
              <a:gd name="connsiteY13" fmla="*/ 717550 h 2159869"/>
              <a:gd name="connsiteX14" fmla="*/ 5359630 w 7309080"/>
              <a:gd name="connsiteY14" fmla="*/ 1054100 h 2159869"/>
              <a:gd name="connsiteX15" fmla="*/ 6362930 w 7309080"/>
              <a:gd name="connsiteY15" fmla="*/ 895350 h 2159869"/>
              <a:gd name="connsiteX16" fmla="*/ 6858230 w 7309080"/>
              <a:gd name="connsiteY16" fmla="*/ 882650 h 2159869"/>
              <a:gd name="connsiteX17" fmla="*/ 7207480 w 7309080"/>
              <a:gd name="connsiteY17" fmla="*/ 927100 h 2159869"/>
              <a:gd name="connsiteX18" fmla="*/ 7309080 w 7309080"/>
              <a:gd name="connsiteY18" fmla="*/ 1104900 h 2159869"/>
              <a:gd name="connsiteX0" fmla="*/ 520930 w 7309080"/>
              <a:gd name="connsiteY0" fmla="*/ 0 h 2159869"/>
              <a:gd name="connsiteX1" fmla="*/ 381230 w 7309080"/>
              <a:gd name="connsiteY1" fmla="*/ 209550 h 2159869"/>
              <a:gd name="connsiteX2" fmla="*/ 330430 w 7309080"/>
              <a:gd name="connsiteY2" fmla="*/ 495300 h 2159869"/>
              <a:gd name="connsiteX3" fmla="*/ 38330 w 7309080"/>
              <a:gd name="connsiteY3" fmla="*/ 1111250 h 2159869"/>
              <a:gd name="connsiteX4" fmla="*/ 12930 w 7309080"/>
              <a:gd name="connsiteY4" fmla="*/ 1282700 h 2159869"/>
              <a:gd name="connsiteX5" fmla="*/ 127230 w 7309080"/>
              <a:gd name="connsiteY5" fmla="*/ 2070100 h 2159869"/>
              <a:gd name="connsiteX6" fmla="*/ 190730 w 7309080"/>
              <a:gd name="connsiteY6" fmla="*/ 2101850 h 2159869"/>
              <a:gd name="connsiteX7" fmla="*/ 1333730 w 7309080"/>
              <a:gd name="connsiteY7" fmla="*/ 1708150 h 2159869"/>
              <a:gd name="connsiteX8" fmla="*/ 1524230 w 7309080"/>
              <a:gd name="connsiteY8" fmla="*/ 1676400 h 2159869"/>
              <a:gd name="connsiteX9" fmla="*/ 2629130 w 7309080"/>
              <a:gd name="connsiteY9" fmla="*/ 1682750 h 2159869"/>
              <a:gd name="connsiteX10" fmla="*/ 2991080 w 7309080"/>
              <a:gd name="connsiteY10" fmla="*/ 1511300 h 2159869"/>
              <a:gd name="connsiteX11" fmla="*/ 3314930 w 7309080"/>
              <a:gd name="connsiteY11" fmla="*/ 1504950 h 2159869"/>
              <a:gd name="connsiteX12" fmla="*/ 3600680 w 7309080"/>
              <a:gd name="connsiteY12" fmla="*/ 1314450 h 2159869"/>
              <a:gd name="connsiteX13" fmla="*/ 5048480 w 7309080"/>
              <a:gd name="connsiteY13" fmla="*/ 717550 h 2159869"/>
              <a:gd name="connsiteX14" fmla="*/ 5359630 w 7309080"/>
              <a:gd name="connsiteY14" fmla="*/ 1054100 h 2159869"/>
              <a:gd name="connsiteX15" fmla="*/ 6362930 w 7309080"/>
              <a:gd name="connsiteY15" fmla="*/ 895350 h 2159869"/>
              <a:gd name="connsiteX16" fmla="*/ 6655030 w 7309080"/>
              <a:gd name="connsiteY16" fmla="*/ 1047750 h 2159869"/>
              <a:gd name="connsiteX17" fmla="*/ 7207480 w 7309080"/>
              <a:gd name="connsiteY17" fmla="*/ 927100 h 2159869"/>
              <a:gd name="connsiteX18" fmla="*/ 7309080 w 7309080"/>
              <a:gd name="connsiteY18" fmla="*/ 1104900 h 2159869"/>
              <a:gd name="connsiteX0" fmla="*/ 520930 w 7309080"/>
              <a:gd name="connsiteY0" fmla="*/ 0 h 2159869"/>
              <a:gd name="connsiteX1" fmla="*/ 381230 w 7309080"/>
              <a:gd name="connsiteY1" fmla="*/ 209550 h 2159869"/>
              <a:gd name="connsiteX2" fmla="*/ 330430 w 7309080"/>
              <a:gd name="connsiteY2" fmla="*/ 495300 h 2159869"/>
              <a:gd name="connsiteX3" fmla="*/ 38330 w 7309080"/>
              <a:gd name="connsiteY3" fmla="*/ 1111250 h 2159869"/>
              <a:gd name="connsiteX4" fmla="*/ 12930 w 7309080"/>
              <a:gd name="connsiteY4" fmla="*/ 1282700 h 2159869"/>
              <a:gd name="connsiteX5" fmla="*/ 127230 w 7309080"/>
              <a:gd name="connsiteY5" fmla="*/ 2070100 h 2159869"/>
              <a:gd name="connsiteX6" fmla="*/ 190730 w 7309080"/>
              <a:gd name="connsiteY6" fmla="*/ 2101850 h 2159869"/>
              <a:gd name="connsiteX7" fmla="*/ 1333730 w 7309080"/>
              <a:gd name="connsiteY7" fmla="*/ 1708150 h 2159869"/>
              <a:gd name="connsiteX8" fmla="*/ 1524230 w 7309080"/>
              <a:gd name="connsiteY8" fmla="*/ 1676400 h 2159869"/>
              <a:gd name="connsiteX9" fmla="*/ 2629130 w 7309080"/>
              <a:gd name="connsiteY9" fmla="*/ 1682750 h 2159869"/>
              <a:gd name="connsiteX10" fmla="*/ 2991080 w 7309080"/>
              <a:gd name="connsiteY10" fmla="*/ 1511300 h 2159869"/>
              <a:gd name="connsiteX11" fmla="*/ 3314930 w 7309080"/>
              <a:gd name="connsiteY11" fmla="*/ 1504950 h 2159869"/>
              <a:gd name="connsiteX12" fmla="*/ 3600680 w 7309080"/>
              <a:gd name="connsiteY12" fmla="*/ 1314450 h 2159869"/>
              <a:gd name="connsiteX13" fmla="*/ 5048480 w 7309080"/>
              <a:gd name="connsiteY13" fmla="*/ 717550 h 2159869"/>
              <a:gd name="connsiteX14" fmla="*/ 5359630 w 7309080"/>
              <a:gd name="connsiteY14" fmla="*/ 1054100 h 2159869"/>
              <a:gd name="connsiteX15" fmla="*/ 6362930 w 7309080"/>
              <a:gd name="connsiteY15" fmla="*/ 895350 h 2159869"/>
              <a:gd name="connsiteX16" fmla="*/ 6655030 w 7309080"/>
              <a:gd name="connsiteY16" fmla="*/ 1047750 h 2159869"/>
              <a:gd name="connsiteX17" fmla="*/ 6953480 w 7309080"/>
              <a:gd name="connsiteY17" fmla="*/ 971550 h 2159869"/>
              <a:gd name="connsiteX18" fmla="*/ 7207480 w 7309080"/>
              <a:gd name="connsiteY18" fmla="*/ 927100 h 2159869"/>
              <a:gd name="connsiteX19" fmla="*/ 7309080 w 7309080"/>
              <a:gd name="connsiteY19" fmla="*/ 1104900 h 2159869"/>
              <a:gd name="connsiteX0" fmla="*/ 520930 w 7309080"/>
              <a:gd name="connsiteY0" fmla="*/ 0 h 2159869"/>
              <a:gd name="connsiteX1" fmla="*/ 381230 w 7309080"/>
              <a:gd name="connsiteY1" fmla="*/ 209550 h 2159869"/>
              <a:gd name="connsiteX2" fmla="*/ 330430 w 7309080"/>
              <a:gd name="connsiteY2" fmla="*/ 495300 h 2159869"/>
              <a:gd name="connsiteX3" fmla="*/ 38330 w 7309080"/>
              <a:gd name="connsiteY3" fmla="*/ 1111250 h 2159869"/>
              <a:gd name="connsiteX4" fmla="*/ 12930 w 7309080"/>
              <a:gd name="connsiteY4" fmla="*/ 1282700 h 2159869"/>
              <a:gd name="connsiteX5" fmla="*/ 127230 w 7309080"/>
              <a:gd name="connsiteY5" fmla="*/ 2070100 h 2159869"/>
              <a:gd name="connsiteX6" fmla="*/ 190730 w 7309080"/>
              <a:gd name="connsiteY6" fmla="*/ 2101850 h 2159869"/>
              <a:gd name="connsiteX7" fmla="*/ 1333730 w 7309080"/>
              <a:gd name="connsiteY7" fmla="*/ 1708150 h 2159869"/>
              <a:gd name="connsiteX8" fmla="*/ 1524230 w 7309080"/>
              <a:gd name="connsiteY8" fmla="*/ 1676400 h 2159869"/>
              <a:gd name="connsiteX9" fmla="*/ 2629130 w 7309080"/>
              <a:gd name="connsiteY9" fmla="*/ 1682750 h 2159869"/>
              <a:gd name="connsiteX10" fmla="*/ 2991080 w 7309080"/>
              <a:gd name="connsiteY10" fmla="*/ 1511300 h 2159869"/>
              <a:gd name="connsiteX11" fmla="*/ 3314930 w 7309080"/>
              <a:gd name="connsiteY11" fmla="*/ 1504950 h 2159869"/>
              <a:gd name="connsiteX12" fmla="*/ 3600680 w 7309080"/>
              <a:gd name="connsiteY12" fmla="*/ 1314450 h 2159869"/>
              <a:gd name="connsiteX13" fmla="*/ 5048480 w 7309080"/>
              <a:gd name="connsiteY13" fmla="*/ 717550 h 2159869"/>
              <a:gd name="connsiteX14" fmla="*/ 5359630 w 7309080"/>
              <a:gd name="connsiteY14" fmla="*/ 1054100 h 2159869"/>
              <a:gd name="connsiteX15" fmla="*/ 6362930 w 7309080"/>
              <a:gd name="connsiteY15" fmla="*/ 895350 h 2159869"/>
              <a:gd name="connsiteX16" fmla="*/ 6655030 w 7309080"/>
              <a:gd name="connsiteY16" fmla="*/ 1047750 h 2159869"/>
              <a:gd name="connsiteX17" fmla="*/ 6851880 w 7309080"/>
              <a:gd name="connsiteY17" fmla="*/ 920750 h 2159869"/>
              <a:gd name="connsiteX18" fmla="*/ 7207480 w 7309080"/>
              <a:gd name="connsiteY18" fmla="*/ 927100 h 2159869"/>
              <a:gd name="connsiteX19" fmla="*/ 7309080 w 7309080"/>
              <a:gd name="connsiteY19" fmla="*/ 1104900 h 2159869"/>
              <a:gd name="connsiteX0" fmla="*/ 520930 w 7309080"/>
              <a:gd name="connsiteY0" fmla="*/ 0 h 2159869"/>
              <a:gd name="connsiteX1" fmla="*/ 381230 w 7309080"/>
              <a:gd name="connsiteY1" fmla="*/ 209550 h 2159869"/>
              <a:gd name="connsiteX2" fmla="*/ 330430 w 7309080"/>
              <a:gd name="connsiteY2" fmla="*/ 495300 h 2159869"/>
              <a:gd name="connsiteX3" fmla="*/ 38330 w 7309080"/>
              <a:gd name="connsiteY3" fmla="*/ 1111250 h 2159869"/>
              <a:gd name="connsiteX4" fmla="*/ 12930 w 7309080"/>
              <a:gd name="connsiteY4" fmla="*/ 1282700 h 2159869"/>
              <a:gd name="connsiteX5" fmla="*/ 127230 w 7309080"/>
              <a:gd name="connsiteY5" fmla="*/ 2070100 h 2159869"/>
              <a:gd name="connsiteX6" fmla="*/ 190730 w 7309080"/>
              <a:gd name="connsiteY6" fmla="*/ 2101850 h 2159869"/>
              <a:gd name="connsiteX7" fmla="*/ 1333730 w 7309080"/>
              <a:gd name="connsiteY7" fmla="*/ 1708150 h 2159869"/>
              <a:gd name="connsiteX8" fmla="*/ 1524230 w 7309080"/>
              <a:gd name="connsiteY8" fmla="*/ 1676400 h 2159869"/>
              <a:gd name="connsiteX9" fmla="*/ 2629130 w 7309080"/>
              <a:gd name="connsiteY9" fmla="*/ 1682750 h 2159869"/>
              <a:gd name="connsiteX10" fmla="*/ 2991080 w 7309080"/>
              <a:gd name="connsiteY10" fmla="*/ 1511300 h 2159869"/>
              <a:gd name="connsiteX11" fmla="*/ 3314930 w 7309080"/>
              <a:gd name="connsiteY11" fmla="*/ 1504950 h 2159869"/>
              <a:gd name="connsiteX12" fmla="*/ 3600680 w 7309080"/>
              <a:gd name="connsiteY12" fmla="*/ 1314450 h 2159869"/>
              <a:gd name="connsiteX13" fmla="*/ 5048480 w 7309080"/>
              <a:gd name="connsiteY13" fmla="*/ 717550 h 2159869"/>
              <a:gd name="connsiteX14" fmla="*/ 5359630 w 7309080"/>
              <a:gd name="connsiteY14" fmla="*/ 1054100 h 2159869"/>
              <a:gd name="connsiteX15" fmla="*/ 6280380 w 7309080"/>
              <a:gd name="connsiteY15" fmla="*/ 901700 h 2159869"/>
              <a:gd name="connsiteX16" fmla="*/ 6655030 w 7309080"/>
              <a:gd name="connsiteY16" fmla="*/ 1047750 h 2159869"/>
              <a:gd name="connsiteX17" fmla="*/ 6851880 w 7309080"/>
              <a:gd name="connsiteY17" fmla="*/ 920750 h 2159869"/>
              <a:gd name="connsiteX18" fmla="*/ 7207480 w 7309080"/>
              <a:gd name="connsiteY18" fmla="*/ 927100 h 2159869"/>
              <a:gd name="connsiteX19" fmla="*/ 7309080 w 7309080"/>
              <a:gd name="connsiteY19" fmla="*/ 1104900 h 2159869"/>
              <a:gd name="connsiteX0" fmla="*/ 520930 w 7309080"/>
              <a:gd name="connsiteY0" fmla="*/ 0 h 2159869"/>
              <a:gd name="connsiteX1" fmla="*/ 381230 w 7309080"/>
              <a:gd name="connsiteY1" fmla="*/ 209550 h 2159869"/>
              <a:gd name="connsiteX2" fmla="*/ 330430 w 7309080"/>
              <a:gd name="connsiteY2" fmla="*/ 495300 h 2159869"/>
              <a:gd name="connsiteX3" fmla="*/ 38330 w 7309080"/>
              <a:gd name="connsiteY3" fmla="*/ 1111250 h 2159869"/>
              <a:gd name="connsiteX4" fmla="*/ 12930 w 7309080"/>
              <a:gd name="connsiteY4" fmla="*/ 1282700 h 2159869"/>
              <a:gd name="connsiteX5" fmla="*/ 127230 w 7309080"/>
              <a:gd name="connsiteY5" fmla="*/ 2070100 h 2159869"/>
              <a:gd name="connsiteX6" fmla="*/ 190730 w 7309080"/>
              <a:gd name="connsiteY6" fmla="*/ 2101850 h 2159869"/>
              <a:gd name="connsiteX7" fmla="*/ 1333730 w 7309080"/>
              <a:gd name="connsiteY7" fmla="*/ 1708150 h 2159869"/>
              <a:gd name="connsiteX8" fmla="*/ 1524230 w 7309080"/>
              <a:gd name="connsiteY8" fmla="*/ 1676400 h 2159869"/>
              <a:gd name="connsiteX9" fmla="*/ 2629130 w 7309080"/>
              <a:gd name="connsiteY9" fmla="*/ 1682750 h 2159869"/>
              <a:gd name="connsiteX10" fmla="*/ 2991080 w 7309080"/>
              <a:gd name="connsiteY10" fmla="*/ 1511300 h 2159869"/>
              <a:gd name="connsiteX11" fmla="*/ 3314930 w 7309080"/>
              <a:gd name="connsiteY11" fmla="*/ 1504950 h 2159869"/>
              <a:gd name="connsiteX12" fmla="*/ 3600680 w 7309080"/>
              <a:gd name="connsiteY12" fmla="*/ 1314450 h 2159869"/>
              <a:gd name="connsiteX13" fmla="*/ 5029430 w 7309080"/>
              <a:gd name="connsiteY13" fmla="*/ 692150 h 2159869"/>
              <a:gd name="connsiteX14" fmla="*/ 5359630 w 7309080"/>
              <a:gd name="connsiteY14" fmla="*/ 1054100 h 2159869"/>
              <a:gd name="connsiteX15" fmla="*/ 6280380 w 7309080"/>
              <a:gd name="connsiteY15" fmla="*/ 901700 h 2159869"/>
              <a:gd name="connsiteX16" fmla="*/ 6655030 w 7309080"/>
              <a:gd name="connsiteY16" fmla="*/ 1047750 h 2159869"/>
              <a:gd name="connsiteX17" fmla="*/ 6851880 w 7309080"/>
              <a:gd name="connsiteY17" fmla="*/ 920750 h 2159869"/>
              <a:gd name="connsiteX18" fmla="*/ 7207480 w 7309080"/>
              <a:gd name="connsiteY18" fmla="*/ 927100 h 2159869"/>
              <a:gd name="connsiteX19" fmla="*/ 7309080 w 7309080"/>
              <a:gd name="connsiteY19" fmla="*/ 1104900 h 2159869"/>
              <a:gd name="connsiteX0" fmla="*/ 520930 w 7309080"/>
              <a:gd name="connsiteY0" fmla="*/ 0 h 2159869"/>
              <a:gd name="connsiteX1" fmla="*/ 381230 w 7309080"/>
              <a:gd name="connsiteY1" fmla="*/ 209550 h 2159869"/>
              <a:gd name="connsiteX2" fmla="*/ 330430 w 7309080"/>
              <a:gd name="connsiteY2" fmla="*/ 495300 h 2159869"/>
              <a:gd name="connsiteX3" fmla="*/ 38330 w 7309080"/>
              <a:gd name="connsiteY3" fmla="*/ 1111250 h 2159869"/>
              <a:gd name="connsiteX4" fmla="*/ 12930 w 7309080"/>
              <a:gd name="connsiteY4" fmla="*/ 1282700 h 2159869"/>
              <a:gd name="connsiteX5" fmla="*/ 127230 w 7309080"/>
              <a:gd name="connsiteY5" fmla="*/ 2070100 h 2159869"/>
              <a:gd name="connsiteX6" fmla="*/ 190730 w 7309080"/>
              <a:gd name="connsiteY6" fmla="*/ 2101850 h 2159869"/>
              <a:gd name="connsiteX7" fmla="*/ 1333730 w 7309080"/>
              <a:gd name="connsiteY7" fmla="*/ 1708150 h 2159869"/>
              <a:gd name="connsiteX8" fmla="*/ 1524230 w 7309080"/>
              <a:gd name="connsiteY8" fmla="*/ 1676400 h 2159869"/>
              <a:gd name="connsiteX9" fmla="*/ 2629130 w 7309080"/>
              <a:gd name="connsiteY9" fmla="*/ 1682750 h 2159869"/>
              <a:gd name="connsiteX10" fmla="*/ 2991080 w 7309080"/>
              <a:gd name="connsiteY10" fmla="*/ 1511300 h 2159869"/>
              <a:gd name="connsiteX11" fmla="*/ 3359380 w 7309080"/>
              <a:gd name="connsiteY11" fmla="*/ 1492250 h 2159869"/>
              <a:gd name="connsiteX12" fmla="*/ 3600680 w 7309080"/>
              <a:gd name="connsiteY12" fmla="*/ 1314450 h 2159869"/>
              <a:gd name="connsiteX13" fmla="*/ 5029430 w 7309080"/>
              <a:gd name="connsiteY13" fmla="*/ 692150 h 2159869"/>
              <a:gd name="connsiteX14" fmla="*/ 5359630 w 7309080"/>
              <a:gd name="connsiteY14" fmla="*/ 1054100 h 2159869"/>
              <a:gd name="connsiteX15" fmla="*/ 6280380 w 7309080"/>
              <a:gd name="connsiteY15" fmla="*/ 901700 h 2159869"/>
              <a:gd name="connsiteX16" fmla="*/ 6655030 w 7309080"/>
              <a:gd name="connsiteY16" fmla="*/ 1047750 h 2159869"/>
              <a:gd name="connsiteX17" fmla="*/ 6851880 w 7309080"/>
              <a:gd name="connsiteY17" fmla="*/ 920750 h 2159869"/>
              <a:gd name="connsiteX18" fmla="*/ 7207480 w 7309080"/>
              <a:gd name="connsiteY18" fmla="*/ 927100 h 2159869"/>
              <a:gd name="connsiteX19" fmla="*/ 7309080 w 7309080"/>
              <a:gd name="connsiteY19" fmla="*/ 1104900 h 2159869"/>
              <a:gd name="connsiteX0" fmla="*/ 520930 w 7309080"/>
              <a:gd name="connsiteY0" fmla="*/ 0 h 2159869"/>
              <a:gd name="connsiteX1" fmla="*/ 381230 w 7309080"/>
              <a:gd name="connsiteY1" fmla="*/ 209550 h 2159869"/>
              <a:gd name="connsiteX2" fmla="*/ 330430 w 7309080"/>
              <a:gd name="connsiteY2" fmla="*/ 495300 h 2159869"/>
              <a:gd name="connsiteX3" fmla="*/ 38330 w 7309080"/>
              <a:gd name="connsiteY3" fmla="*/ 1111250 h 2159869"/>
              <a:gd name="connsiteX4" fmla="*/ 12930 w 7309080"/>
              <a:gd name="connsiteY4" fmla="*/ 1282700 h 2159869"/>
              <a:gd name="connsiteX5" fmla="*/ 127230 w 7309080"/>
              <a:gd name="connsiteY5" fmla="*/ 2070100 h 2159869"/>
              <a:gd name="connsiteX6" fmla="*/ 190730 w 7309080"/>
              <a:gd name="connsiteY6" fmla="*/ 2101850 h 2159869"/>
              <a:gd name="connsiteX7" fmla="*/ 1333730 w 7309080"/>
              <a:gd name="connsiteY7" fmla="*/ 1708150 h 2159869"/>
              <a:gd name="connsiteX8" fmla="*/ 1524230 w 7309080"/>
              <a:gd name="connsiteY8" fmla="*/ 1676400 h 2159869"/>
              <a:gd name="connsiteX9" fmla="*/ 2629130 w 7309080"/>
              <a:gd name="connsiteY9" fmla="*/ 1682750 h 2159869"/>
              <a:gd name="connsiteX10" fmla="*/ 2991080 w 7309080"/>
              <a:gd name="connsiteY10" fmla="*/ 1511300 h 2159869"/>
              <a:gd name="connsiteX11" fmla="*/ 3359380 w 7309080"/>
              <a:gd name="connsiteY11" fmla="*/ 1492250 h 2159869"/>
              <a:gd name="connsiteX12" fmla="*/ 3740380 w 7309080"/>
              <a:gd name="connsiteY12" fmla="*/ 1250950 h 2159869"/>
              <a:gd name="connsiteX13" fmla="*/ 5029430 w 7309080"/>
              <a:gd name="connsiteY13" fmla="*/ 692150 h 2159869"/>
              <a:gd name="connsiteX14" fmla="*/ 5359630 w 7309080"/>
              <a:gd name="connsiteY14" fmla="*/ 1054100 h 2159869"/>
              <a:gd name="connsiteX15" fmla="*/ 6280380 w 7309080"/>
              <a:gd name="connsiteY15" fmla="*/ 901700 h 2159869"/>
              <a:gd name="connsiteX16" fmla="*/ 6655030 w 7309080"/>
              <a:gd name="connsiteY16" fmla="*/ 1047750 h 2159869"/>
              <a:gd name="connsiteX17" fmla="*/ 6851880 w 7309080"/>
              <a:gd name="connsiteY17" fmla="*/ 920750 h 2159869"/>
              <a:gd name="connsiteX18" fmla="*/ 7207480 w 7309080"/>
              <a:gd name="connsiteY18" fmla="*/ 927100 h 2159869"/>
              <a:gd name="connsiteX19" fmla="*/ 7309080 w 7309080"/>
              <a:gd name="connsiteY19" fmla="*/ 1104900 h 2159869"/>
              <a:gd name="connsiteX0" fmla="*/ 520930 w 7309080"/>
              <a:gd name="connsiteY0" fmla="*/ 0 h 2159869"/>
              <a:gd name="connsiteX1" fmla="*/ 381230 w 7309080"/>
              <a:gd name="connsiteY1" fmla="*/ 209550 h 2159869"/>
              <a:gd name="connsiteX2" fmla="*/ 330430 w 7309080"/>
              <a:gd name="connsiteY2" fmla="*/ 495300 h 2159869"/>
              <a:gd name="connsiteX3" fmla="*/ 38330 w 7309080"/>
              <a:gd name="connsiteY3" fmla="*/ 1111250 h 2159869"/>
              <a:gd name="connsiteX4" fmla="*/ 12930 w 7309080"/>
              <a:gd name="connsiteY4" fmla="*/ 1282700 h 2159869"/>
              <a:gd name="connsiteX5" fmla="*/ 127230 w 7309080"/>
              <a:gd name="connsiteY5" fmla="*/ 2070100 h 2159869"/>
              <a:gd name="connsiteX6" fmla="*/ 190730 w 7309080"/>
              <a:gd name="connsiteY6" fmla="*/ 2101850 h 2159869"/>
              <a:gd name="connsiteX7" fmla="*/ 1333730 w 7309080"/>
              <a:gd name="connsiteY7" fmla="*/ 1708150 h 2159869"/>
              <a:gd name="connsiteX8" fmla="*/ 1524230 w 7309080"/>
              <a:gd name="connsiteY8" fmla="*/ 1676400 h 2159869"/>
              <a:gd name="connsiteX9" fmla="*/ 2629130 w 7309080"/>
              <a:gd name="connsiteY9" fmla="*/ 1682750 h 2159869"/>
              <a:gd name="connsiteX10" fmla="*/ 2991080 w 7309080"/>
              <a:gd name="connsiteY10" fmla="*/ 1511300 h 2159869"/>
              <a:gd name="connsiteX11" fmla="*/ 3359380 w 7309080"/>
              <a:gd name="connsiteY11" fmla="*/ 1492250 h 2159869"/>
              <a:gd name="connsiteX12" fmla="*/ 3714980 w 7309080"/>
              <a:gd name="connsiteY12" fmla="*/ 1250950 h 2159869"/>
              <a:gd name="connsiteX13" fmla="*/ 5029430 w 7309080"/>
              <a:gd name="connsiteY13" fmla="*/ 692150 h 2159869"/>
              <a:gd name="connsiteX14" fmla="*/ 5359630 w 7309080"/>
              <a:gd name="connsiteY14" fmla="*/ 1054100 h 2159869"/>
              <a:gd name="connsiteX15" fmla="*/ 6280380 w 7309080"/>
              <a:gd name="connsiteY15" fmla="*/ 901700 h 2159869"/>
              <a:gd name="connsiteX16" fmla="*/ 6655030 w 7309080"/>
              <a:gd name="connsiteY16" fmla="*/ 1047750 h 2159869"/>
              <a:gd name="connsiteX17" fmla="*/ 6851880 w 7309080"/>
              <a:gd name="connsiteY17" fmla="*/ 920750 h 2159869"/>
              <a:gd name="connsiteX18" fmla="*/ 7207480 w 7309080"/>
              <a:gd name="connsiteY18" fmla="*/ 927100 h 2159869"/>
              <a:gd name="connsiteX19" fmla="*/ 7309080 w 7309080"/>
              <a:gd name="connsiteY19" fmla="*/ 1104900 h 2159869"/>
              <a:gd name="connsiteX0" fmla="*/ 520930 w 7309080"/>
              <a:gd name="connsiteY0" fmla="*/ 0 h 2159869"/>
              <a:gd name="connsiteX1" fmla="*/ 381230 w 7309080"/>
              <a:gd name="connsiteY1" fmla="*/ 209550 h 2159869"/>
              <a:gd name="connsiteX2" fmla="*/ 330430 w 7309080"/>
              <a:gd name="connsiteY2" fmla="*/ 495300 h 2159869"/>
              <a:gd name="connsiteX3" fmla="*/ 38330 w 7309080"/>
              <a:gd name="connsiteY3" fmla="*/ 1111250 h 2159869"/>
              <a:gd name="connsiteX4" fmla="*/ 12930 w 7309080"/>
              <a:gd name="connsiteY4" fmla="*/ 1282700 h 2159869"/>
              <a:gd name="connsiteX5" fmla="*/ 127230 w 7309080"/>
              <a:gd name="connsiteY5" fmla="*/ 2070100 h 2159869"/>
              <a:gd name="connsiteX6" fmla="*/ 190730 w 7309080"/>
              <a:gd name="connsiteY6" fmla="*/ 2101850 h 2159869"/>
              <a:gd name="connsiteX7" fmla="*/ 1333730 w 7309080"/>
              <a:gd name="connsiteY7" fmla="*/ 1708150 h 2159869"/>
              <a:gd name="connsiteX8" fmla="*/ 1524230 w 7309080"/>
              <a:gd name="connsiteY8" fmla="*/ 1676400 h 2159869"/>
              <a:gd name="connsiteX9" fmla="*/ 2629130 w 7309080"/>
              <a:gd name="connsiteY9" fmla="*/ 1682750 h 2159869"/>
              <a:gd name="connsiteX10" fmla="*/ 3016480 w 7309080"/>
              <a:gd name="connsiteY10" fmla="*/ 1504950 h 2159869"/>
              <a:gd name="connsiteX11" fmla="*/ 3359380 w 7309080"/>
              <a:gd name="connsiteY11" fmla="*/ 1492250 h 2159869"/>
              <a:gd name="connsiteX12" fmla="*/ 3714980 w 7309080"/>
              <a:gd name="connsiteY12" fmla="*/ 1250950 h 2159869"/>
              <a:gd name="connsiteX13" fmla="*/ 5029430 w 7309080"/>
              <a:gd name="connsiteY13" fmla="*/ 692150 h 2159869"/>
              <a:gd name="connsiteX14" fmla="*/ 5359630 w 7309080"/>
              <a:gd name="connsiteY14" fmla="*/ 1054100 h 2159869"/>
              <a:gd name="connsiteX15" fmla="*/ 6280380 w 7309080"/>
              <a:gd name="connsiteY15" fmla="*/ 901700 h 2159869"/>
              <a:gd name="connsiteX16" fmla="*/ 6655030 w 7309080"/>
              <a:gd name="connsiteY16" fmla="*/ 1047750 h 2159869"/>
              <a:gd name="connsiteX17" fmla="*/ 6851880 w 7309080"/>
              <a:gd name="connsiteY17" fmla="*/ 920750 h 2159869"/>
              <a:gd name="connsiteX18" fmla="*/ 7207480 w 7309080"/>
              <a:gd name="connsiteY18" fmla="*/ 927100 h 2159869"/>
              <a:gd name="connsiteX19" fmla="*/ 7309080 w 7309080"/>
              <a:gd name="connsiteY19" fmla="*/ 1104900 h 2159869"/>
              <a:gd name="connsiteX0" fmla="*/ 520930 w 7309080"/>
              <a:gd name="connsiteY0" fmla="*/ 0 h 2159869"/>
              <a:gd name="connsiteX1" fmla="*/ 381230 w 7309080"/>
              <a:gd name="connsiteY1" fmla="*/ 209550 h 2159869"/>
              <a:gd name="connsiteX2" fmla="*/ 330430 w 7309080"/>
              <a:gd name="connsiteY2" fmla="*/ 495300 h 2159869"/>
              <a:gd name="connsiteX3" fmla="*/ 38330 w 7309080"/>
              <a:gd name="connsiteY3" fmla="*/ 1111250 h 2159869"/>
              <a:gd name="connsiteX4" fmla="*/ 12930 w 7309080"/>
              <a:gd name="connsiteY4" fmla="*/ 1282700 h 2159869"/>
              <a:gd name="connsiteX5" fmla="*/ 127230 w 7309080"/>
              <a:gd name="connsiteY5" fmla="*/ 2070100 h 2159869"/>
              <a:gd name="connsiteX6" fmla="*/ 190730 w 7309080"/>
              <a:gd name="connsiteY6" fmla="*/ 2101850 h 2159869"/>
              <a:gd name="connsiteX7" fmla="*/ 1333730 w 7309080"/>
              <a:gd name="connsiteY7" fmla="*/ 1708150 h 2159869"/>
              <a:gd name="connsiteX8" fmla="*/ 1676630 w 7309080"/>
              <a:gd name="connsiteY8" fmla="*/ 1670050 h 2159869"/>
              <a:gd name="connsiteX9" fmla="*/ 2629130 w 7309080"/>
              <a:gd name="connsiteY9" fmla="*/ 1682750 h 2159869"/>
              <a:gd name="connsiteX10" fmla="*/ 3016480 w 7309080"/>
              <a:gd name="connsiteY10" fmla="*/ 1504950 h 2159869"/>
              <a:gd name="connsiteX11" fmla="*/ 3359380 w 7309080"/>
              <a:gd name="connsiteY11" fmla="*/ 1492250 h 2159869"/>
              <a:gd name="connsiteX12" fmla="*/ 3714980 w 7309080"/>
              <a:gd name="connsiteY12" fmla="*/ 1250950 h 2159869"/>
              <a:gd name="connsiteX13" fmla="*/ 5029430 w 7309080"/>
              <a:gd name="connsiteY13" fmla="*/ 692150 h 2159869"/>
              <a:gd name="connsiteX14" fmla="*/ 5359630 w 7309080"/>
              <a:gd name="connsiteY14" fmla="*/ 1054100 h 2159869"/>
              <a:gd name="connsiteX15" fmla="*/ 6280380 w 7309080"/>
              <a:gd name="connsiteY15" fmla="*/ 901700 h 2159869"/>
              <a:gd name="connsiteX16" fmla="*/ 6655030 w 7309080"/>
              <a:gd name="connsiteY16" fmla="*/ 1047750 h 2159869"/>
              <a:gd name="connsiteX17" fmla="*/ 6851880 w 7309080"/>
              <a:gd name="connsiteY17" fmla="*/ 920750 h 2159869"/>
              <a:gd name="connsiteX18" fmla="*/ 7207480 w 7309080"/>
              <a:gd name="connsiteY18" fmla="*/ 927100 h 2159869"/>
              <a:gd name="connsiteX19" fmla="*/ 7309080 w 7309080"/>
              <a:gd name="connsiteY19" fmla="*/ 1104900 h 2159869"/>
              <a:gd name="connsiteX0" fmla="*/ 520930 w 7309080"/>
              <a:gd name="connsiteY0" fmla="*/ 0 h 2157965"/>
              <a:gd name="connsiteX1" fmla="*/ 381230 w 7309080"/>
              <a:gd name="connsiteY1" fmla="*/ 209550 h 2157965"/>
              <a:gd name="connsiteX2" fmla="*/ 330430 w 7309080"/>
              <a:gd name="connsiteY2" fmla="*/ 495300 h 2157965"/>
              <a:gd name="connsiteX3" fmla="*/ 38330 w 7309080"/>
              <a:gd name="connsiteY3" fmla="*/ 1111250 h 2157965"/>
              <a:gd name="connsiteX4" fmla="*/ 12930 w 7309080"/>
              <a:gd name="connsiteY4" fmla="*/ 1282700 h 2157965"/>
              <a:gd name="connsiteX5" fmla="*/ 127230 w 7309080"/>
              <a:gd name="connsiteY5" fmla="*/ 2070100 h 2157965"/>
              <a:gd name="connsiteX6" fmla="*/ 190730 w 7309080"/>
              <a:gd name="connsiteY6" fmla="*/ 2101850 h 2157965"/>
              <a:gd name="connsiteX7" fmla="*/ 1206730 w 7309080"/>
              <a:gd name="connsiteY7" fmla="*/ 1739900 h 2157965"/>
              <a:gd name="connsiteX8" fmla="*/ 1676630 w 7309080"/>
              <a:gd name="connsiteY8" fmla="*/ 1670050 h 2157965"/>
              <a:gd name="connsiteX9" fmla="*/ 2629130 w 7309080"/>
              <a:gd name="connsiteY9" fmla="*/ 1682750 h 2157965"/>
              <a:gd name="connsiteX10" fmla="*/ 3016480 w 7309080"/>
              <a:gd name="connsiteY10" fmla="*/ 1504950 h 2157965"/>
              <a:gd name="connsiteX11" fmla="*/ 3359380 w 7309080"/>
              <a:gd name="connsiteY11" fmla="*/ 1492250 h 2157965"/>
              <a:gd name="connsiteX12" fmla="*/ 3714980 w 7309080"/>
              <a:gd name="connsiteY12" fmla="*/ 1250950 h 2157965"/>
              <a:gd name="connsiteX13" fmla="*/ 5029430 w 7309080"/>
              <a:gd name="connsiteY13" fmla="*/ 692150 h 2157965"/>
              <a:gd name="connsiteX14" fmla="*/ 5359630 w 7309080"/>
              <a:gd name="connsiteY14" fmla="*/ 1054100 h 2157965"/>
              <a:gd name="connsiteX15" fmla="*/ 6280380 w 7309080"/>
              <a:gd name="connsiteY15" fmla="*/ 901700 h 2157965"/>
              <a:gd name="connsiteX16" fmla="*/ 6655030 w 7309080"/>
              <a:gd name="connsiteY16" fmla="*/ 1047750 h 2157965"/>
              <a:gd name="connsiteX17" fmla="*/ 6851880 w 7309080"/>
              <a:gd name="connsiteY17" fmla="*/ 920750 h 2157965"/>
              <a:gd name="connsiteX18" fmla="*/ 7207480 w 7309080"/>
              <a:gd name="connsiteY18" fmla="*/ 927100 h 2157965"/>
              <a:gd name="connsiteX19" fmla="*/ 7309080 w 7309080"/>
              <a:gd name="connsiteY19" fmla="*/ 1104900 h 2157965"/>
              <a:gd name="connsiteX0" fmla="*/ 520930 w 7309080"/>
              <a:gd name="connsiteY0" fmla="*/ 0 h 2159104"/>
              <a:gd name="connsiteX1" fmla="*/ 381230 w 7309080"/>
              <a:gd name="connsiteY1" fmla="*/ 209550 h 2159104"/>
              <a:gd name="connsiteX2" fmla="*/ 330430 w 7309080"/>
              <a:gd name="connsiteY2" fmla="*/ 495300 h 2159104"/>
              <a:gd name="connsiteX3" fmla="*/ 38330 w 7309080"/>
              <a:gd name="connsiteY3" fmla="*/ 1111250 h 2159104"/>
              <a:gd name="connsiteX4" fmla="*/ 12930 w 7309080"/>
              <a:gd name="connsiteY4" fmla="*/ 1282700 h 2159104"/>
              <a:gd name="connsiteX5" fmla="*/ 127230 w 7309080"/>
              <a:gd name="connsiteY5" fmla="*/ 2070100 h 2159104"/>
              <a:gd name="connsiteX6" fmla="*/ 190730 w 7309080"/>
              <a:gd name="connsiteY6" fmla="*/ 2101850 h 2159104"/>
              <a:gd name="connsiteX7" fmla="*/ 1225780 w 7309080"/>
              <a:gd name="connsiteY7" fmla="*/ 1720850 h 2159104"/>
              <a:gd name="connsiteX8" fmla="*/ 1676630 w 7309080"/>
              <a:gd name="connsiteY8" fmla="*/ 1670050 h 2159104"/>
              <a:gd name="connsiteX9" fmla="*/ 2629130 w 7309080"/>
              <a:gd name="connsiteY9" fmla="*/ 1682750 h 2159104"/>
              <a:gd name="connsiteX10" fmla="*/ 3016480 w 7309080"/>
              <a:gd name="connsiteY10" fmla="*/ 1504950 h 2159104"/>
              <a:gd name="connsiteX11" fmla="*/ 3359380 w 7309080"/>
              <a:gd name="connsiteY11" fmla="*/ 1492250 h 2159104"/>
              <a:gd name="connsiteX12" fmla="*/ 3714980 w 7309080"/>
              <a:gd name="connsiteY12" fmla="*/ 1250950 h 2159104"/>
              <a:gd name="connsiteX13" fmla="*/ 5029430 w 7309080"/>
              <a:gd name="connsiteY13" fmla="*/ 692150 h 2159104"/>
              <a:gd name="connsiteX14" fmla="*/ 5359630 w 7309080"/>
              <a:gd name="connsiteY14" fmla="*/ 1054100 h 2159104"/>
              <a:gd name="connsiteX15" fmla="*/ 6280380 w 7309080"/>
              <a:gd name="connsiteY15" fmla="*/ 901700 h 2159104"/>
              <a:gd name="connsiteX16" fmla="*/ 6655030 w 7309080"/>
              <a:gd name="connsiteY16" fmla="*/ 1047750 h 2159104"/>
              <a:gd name="connsiteX17" fmla="*/ 6851880 w 7309080"/>
              <a:gd name="connsiteY17" fmla="*/ 920750 h 2159104"/>
              <a:gd name="connsiteX18" fmla="*/ 7207480 w 7309080"/>
              <a:gd name="connsiteY18" fmla="*/ 927100 h 2159104"/>
              <a:gd name="connsiteX19" fmla="*/ 7309080 w 7309080"/>
              <a:gd name="connsiteY19" fmla="*/ 1104900 h 2159104"/>
              <a:gd name="connsiteX0" fmla="*/ 520930 w 7309080"/>
              <a:gd name="connsiteY0" fmla="*/ 0 h 2130933"/>
              <a:gd name="connsiteX1" fmla="*/ 381230 w 7309080"/>
              <a:gd name="connsiteY1" fmla="*/ 209550 h 2130933"/>
              <a:gd name="connsiteX2" fmla="*/ 330430 w 7309080"/>
              <a:gd name="connsiteY2" fmla="*/ 495300 h 2130933"/>
              <a:gd name="connsiteX3" fmla="*/ 38330 w 7309080"/>
              <a:gd name="connsiteY3" fmla="*/ 1111250 h 2130933"/>
              <a:gd name="connsiteX4" fmla="*/ 12930 w 7309080"/>
              <a:gd name="connsiteY4" fmla="*/ 1282700 h 2130933"/>
              <a:gd name="connsiteX5" fmla="*/ 127230 w 7309080"/>
              <a:gd name="connsiteY5" fmla="*/ 2070100 h 2130933"/>
              <a:gd name="connsiteX6" fmla="*/ 362180 w 7309080"/>
              <a:gd name="connsiteY6" fmla="*/ 2038350 h 2130933"/>
              <a:gd name="connsiteX7" fmla="*/ 1225780 w 7309080"/>
              <a:gd name="connsiteY7" fmla="*/ 1720850 h 2130933"/>
              <a:gd name="connsiteX8" fmla="*/ 1676630 w 7309080"/>
              <a:gd name="connsiteY8" fmla="*/ 1670050 h 2130933"/>
              <a:gd name="connsiteX9" fmla="*/ 2629130 w 7309080"/>
              <a:gd name="connsiteY9" fmla="*/ 1682750 h 2130933"/>
              <a:gd name="connsiteX10" fmla="*/ 3016480 w 7309080"/>
              <a:gd name="connsiteY10" fmla="*/ 1504950 h 2130933"/>
              <a:gd name="connsiteX11" fmla="*/ 3359380 w 7309080"/>
              <a:gd name="connsiteY11" fmla="*/ 1492250 h 2130933"/>
              <a:gd name="connsiteX12" fmla="*/ 3714980 w 7309080"/>
              <a:gd name="connsiteY12" fmla="*/ 1250950 h 2130933"/>
              <a:gd name="connsiteX13" fmla="*/ 5029430 w 7309080"/>
              <a:gd name="connsiteY13" fmla="*/ 692150 h 2130933"/>
              <a:gd name="connsiteX14" fmla="*/ 5359630 w 7309080"/>
              <a:gd name="connsiteY14" fmla="*/ 1054100 h 2130933"/>
              <a:gd name="connsiteX15" fmla="*/ 6280380 w 7309080"/>
              <a:gd name="connsiteY15" fmla="*/ 901700 h 2130933"/>
              <a:gd name="connsiteX16" fmla="*/ 6655030 w 7309080"/>
              <a:gd name="connsiteY16" fmla="*/ 1047750 h 2130933"/>
              <a:gd name="connsiteX17" fmla="*/ 6851880 w 7309080"/>
              <a:gd name="connsiteY17" fmla="*/ 920750 h 2130933"/>
              <a:gd name="connsiteX18" fmla="*/ 7207480 w 7309080"/>
              <a:gd name="connsiteY18" fmla="*/ 927100 h 2130933"/>
              <a:gd name="connsiteX19" fmla="*/ 7309080 w 7309080"/>
              <a:gd name="connsiteY19" fmla="*/ 1104900 h 2130933"/>
              <a:gd name="connsiteX0" fmla="*/ 519646 w 7307796"/>
              <a:gd name="connsiteY0" fmla="*/ 0 h 2060289"/>
              <a:gd name="connsiteX1" fmla="*/ 379946 w 7307796"/>
              <a:gd name="connsiteY1" fmla="*/ 209550 h 2060289"/>
              <a:gd name="connsiteX2" fmla="*/ 329146 w 7307796"/>
              <a:gd name="connsiteY2" fmla="*/ 495300 h 2060289"/>
              <a:gd name="connsiteX3" fmla="*/ 37046 w 7307796"/>
              <a:gd name="connsiteY3" fmla="*/ 1111250 h 2060289"/>
              <a:gd name="connsiteX4" fmla="*/ 11646 w 7307796"/>
              <a:gd name="connsiteY4" fmla="*/ 1282700 h 2060289"/>
              <a:gd name="connsiteX5" fmla="*/ 106896 w 7307796"/>
              <a:gd name="connsiteY5" fmla="*/ 1949450 h 2060289"/>
              <a:gd name="connsiteX6" fmla="*/ 360896 w 7307796"/>
              <a:gd name="connsiteY6" fmla="*/ 2038350 h 2060289"/>
              <a:gd name="connsiteX7" fmla="*/ 1224496 w 7307796"/>
              <a:gd name="connsiteY7" fmla="*/ 1720850 h 2060289"/>
              <a:gd name="connsiteX8" fmla="*/ 1675346 w 7307796"/>
              <a:gd name="connsiteY8" fmla="*/ 1670050 h 2060289"/>
              <a:gd name="connsiteX9" fmla="*/ 2627846 w 7307796"/>
              <a:gd name="connsiteY9" fmla="*/ 1682750 h 2060289"/>
              <a:gd name="connsiteX10" fmla="*/ 3015196 w 7307796"/>
              <a:gd name="connsiteY10" fmla="*/ 1504950 h 2060289"/>
              <a:gd name="connsiteX11" fmla="*/ 3358096 w 7307796"/>
              <a:gd name="connsiteY11" fmla="*/ 1492250 h 2060289"/>
              <a:gd name="connsiteX12" fmla="*/ 3713696 w 7307796"/>
              <a:gd name="connsiteY12" fmla="*/ 1250950 h 2060289"/>
              <a:gd name="connsiteX13" fmla="*/ 5028146 w 7307796"/>
              <a:gd name="connsiteY13" fmla="*/ 692150 h 2060289"/>
              <a:gd name="connsiteX14" fmla="*/ 5358346 w 7307796"/>
              <a:gd name="connsiteY14" fmla="*/ 1054100 h 2060289"/>
              <a:gd name="connsiteX15" fmla="*/ 6279096 w 7307796"/>
              <a:gd name="connsiteY15" fmla="*/ 901700 h 2060289"/>
              <a:gd name="connsiteX16" fmla="*/ 6653746 w 7307796"/>
              <a:gd name="connsiteY16" fmla="*/ 1047750 h 2060289"/>
              <a:gd name="connsiteX17" fmla="*/ 6850596 w 7307796"/>
              <a:gd name="connsiteY17" fmla="*/ 920750 h 2060289"/>
              <a:gd name="connsiteX18" fmla="*/ 7206196 w 7307796"/>
              <a:gd name="connsiteY18" fmla="*/ 927100 h 2060289"/>
              <a:gd name="connsiteX19" fmla="*/ 7307796 w 7307796"/>
              <a:gd name="connsiteY19" fmla="*/ 1104900 h 2060289"/>
              <a:gd name="connsiteX0" fmla="*/ 519646 w 7307796"/>
              <a:gd name="connsiteY0" fmla="*/ 0 h 2071008"/>
              <a:gd name="connsiteX1" fmla="*/ 379946 w 7307796"/>
              <a:gd name="connsiteY1" fmla="*/ 209550 h 2071008"/>
              <a:gd name="connsiteX2" fmla="*/ 329146 w 7307796"/>
              <a:gd name="connsiteY2" fmla="*/ 495300 h 2071008"/>
              <a:gd name="connsiteX3" fmla="*/ 37046 w 7307796"/>
              <a:gd name="connsiteY3" fmla="*/ 1111250 h 2071008"/>
              <a:gd name="connsiteX4" fmla="*/ 11646 w 7307796"/>
              <a:gd name="connsiteY4" fmla="*/ 1282700 h 2071008"/>
              <a:gd name="connsiteX5" fmla="*/ 106896 w 7307796"/>
              <a:gd name="connsiteY5" fmla="*/ 1949450 h 2071008"/>
              <a:gd name="connsiteX6" fmla="*/ 360896 w 7307796"/>
              <a:gd name="connsiteY6" fmla="*/ 2038350 h 2071008"/>
              <a:gd name="connsiteX7" fmla="*/ 1224496 w 7307796"/>
              <a:gd name="connsiteY7" fmla="*/ 1720850 h 2071008"/>
              <a:gd name="connsiteX8" fmla="*/ 1675346 w 7307796"/>
              <a:gd name="connsiteY8" fmla="*/ 1670050 h 2071008"/>
              <a:gd name="connsiteX9" fmla="*/ 2627846 w 7307796"/>
              <a:gd name="connsiteY9" fmla="*/ 1682750 h 2071008"/>
              <a:gd name="connsiteX10" fmla="*/ 3015196 w 7307796"/>
              <a:gd name="connsiteY10" fmla="*/ 1504950 h 2071008"/>
              <a:gd name="connsiteX11" fmla="*/ 3358096 w 7307796"/>
              <a:gd name="connsiteY11" fmla="*/ 1492250 h 2071008"/>
              <a:gd name="connsiteX12" fmla="*/ 3713696 w 7307796"/>
              <a:gd name="connsiteY12" fmla="*/ 1250950 h 2071008"/>
              <a:gd name="connsiteX13" fmla="*/ 5028146 w 7307796"/>
              <a:gd name="connsiteY13" fmla="*/ 692150 h 2071008"/>
              <a:gd name="connsiteX14" fmla="*/ 5358346 w 7307796"/>
              <a:gd name="connsiteY14" fmla="*/ 1054100 h 2071008"/>
              <a:gd name="connsiteX15" fmla="*/ 6279096 w 7307796"/>
              <a:gd name="connsiteY15" fmla="*/ 901700 h 2071008"/>
              <a:gd name="connsiteX16" fmla="*/ 6653746 w 7307796"/>
              <a:gd name="connsiteY16" fmla="*/ 1047750 h 2071008"/>
              <a:gd name="connsiteX17" fmla="*/ 6850596 w 7307796"/>
              <a:gd name="connsiteY17" fmla="*/ 920750 h 2071008"/>
              <a:gd name="connsiteX18" fmla="*/ 7206196 w 7307796"/>
              <a:gd name="connsiteY18" fmla="*/ 927100 h 2071008"/>
              <a:gd name="connsiteX19" fmla="*/ 7307796 w 7307796"/>
              <a:gd name="connsiteY19" fmla="*/ 1104900 h 2071008"/>
              <a:gd name="connsiteX0" fmla="*/ 519646 w 7307796"/>
              <a:gd name="connsiteY0" fmla="*/ 0 h 2099006"/>
              <a:gd name="connsiteX1" fmla="*/ 379946 w 7307796"/>
              <a:gd name="connsiteY1" fmla="*/ 209550 h 2099006"/>
              <a:gd name="connsiteX2" fmla="*/ 329146 w 7307796"/>
              <a:gd name="connsiteY2" fmla="*/ 495300 h 2099006"/>
              <a:gd name="connsiteX3" fmla="*/ 37046 w 7307796"/>
              <a:gd name="connsiteY3" fmla="*/ 1111250 h 2099006"/>
              <a:gd name="connsiteX4" fmla="*/ 11646 w 7307796"/>
              <a:gd name="connsiteY4" fmla="*/ 1282700 h 2099006"/>
              <a:gd name="connsiteX5" fmla="*/ 106896 w 7307796"/>
              <a:gd name="connsiteY5" fmla="*/ 2000250 h 2099006"/>
              <a:gd name="connsiteX6" fmla="*/ 360896 w 7307796"/>
              <a:gd name="connsiteY6" fmla="*/ 2038350 h 2099006"/>
              <a:gd name="connsiteX7" fmla="*/ 1224496 w 7307796"/>
              <a:gd name="connsiteY7" fmla="*/ 1720850 h 2099006"/>
              <a:gd name="connsiteX8" fmla="*/ 1675346 w 7307796"/>
              <a:gd name="connsiteY8" fmla="*/ 1670050 h 2099006"/>
              <a:gd name="connsiteX9" fmla="*/ 2627846 w 7307796"/>
              <a:gd name="connsiteY9" fmla="*/ 1682750 h 2099006"/>
              <a:gd name="connsiteX10" fmla="*/ 3015196 w 7307796"/>
              <a:gd name="connsiteY10" fmla="*/ 1504950 h 2099006"/>
              <a:gd name="connsiteX11" fmla="*/ 3358096 w 7307796"/>
              <a:gd name="connsiteY11" fmla="*/ 1492250 h 2099006"/>
              <a:gd name="connsiteX12" fmla="*/ 3713696 w 7307796"/>
              <a:gd name="connsiteY12" fmla="*/ 1250950 h 2099006"/>
              <a:gd name="connsiteX13" fmla="*/ 5028146 w 7307796"/>
              <a:gd name="connsiteY13" fmla="*/ 692150 h 2099006"/>
              <a:gd name="connsiteX14" fmla="*/ 5358346 w 7307796"/>
              <a:gd name="connsiteY14" fmla="*/ 1054100 h 2099006"/>
              <a:gd name="connsiteX15" fmla="*/ 6279096 w 7307796"/>
              <a:gd name="connsiteY15" fmla="*/ 901700 h 2099006"/>
              <a:gd name="connsiteX16" fmla="*/ 6653746 w 7307796"/>
              <a:gd name="connsiteY16" fmla="*/ 1047750 h 2099006"/>
              <a:gd name="connsiteX17" fmla="*/ 6850596 w 7307796"/>
              <a:gd name="connsiteY17" fmla="*/ 920750 h 2099006"/>
              <a:gd name="connsiteX18" fmla="*/ 7206196 w 7307796"/>
              <a:gd name="connsiteY18" fmla="*/ 927100 h 2099006"/>
              <a:gd name="connsiteX19" fmla="*/ 7307796 w 7307796"/>
              <a:gd name="connsiteY19" fmla="*/ 1104900 h 2099006"/>
              <a:gd name="connsiteX0" fmla="*/ 521797 w 7309947"/>
              <a:gd name="connsiteY0" fmla="*/ 0 h 2095087"/>
              <a:gd name="connsiteX1" fmla="*/ 382097 w 7309947"/>
              <a:gd name="connsiteY1" fmla="*/ 209550 h 2095087"/>
              <a:gd name="connsiteX2" fmla="*/ 331297 w 7309947"/>
              <a:gd name="connsiteY2" fmla="*/ 495300 h 2095087"/>
              <a:gd name="connsiteX3" fmla="*/ 39197 w 7309947"/>
              <a:gd name="connsiteY3" fmla="*/ 1111250 h 2095087"/>
              <a:gd name="connsiteX4" fmla="*/ 13797 w 7309947"/>
              <a:gd name="connsiteY4" fmla="*/ 1282700 h 2095087"/>
              <a:gd name="connsiteX5" fmla="*/ 140797 w 7309947"/>
              <a:gd name="connsiteY5" fmla="*/ 1993900 h 2095087"/>
              <a:gd name="connsiteX6" fmla="*/ 363047 w 7309947"/>
              <a:gd name="connsiteY6" fmla="*/ 2038350 h 2095087"/>
              <a:gd name="connsiteX7" fmla="*/ 1226647 w 7309947"/>
              <a:gd name="connsiteY7" fmla="*/ 1720850 h 2095087"/>
              <a:gd name="connsiteX8" fmla="*/ 1677497 w 7309947"/>
              <a:gd name="connsiteY8" fmla="*/ 1670050 h 2095087"/>
              <a:gd name="connsiteX9" fmla="*/ 2629997 w 7309947"/>
              <a:gd name="connsiteY9" fmla="*/ 1682750 h 2095087"/>
              <a:gd name="connsiteX10" fmla="*/ 3017347 w 7309947"/>
              <a:gd name="connsiteY10" fmla="*/ 1504950 h 2095087"/>
              <a:gd name="connsiteX11" fmla="*/ 3360247 w 7309947"/>
              <a:gd name="connsiteY11" fmla="*/ 1492250 h 2095087"/>
              <a:gd name="connsiteX12" fmla="*/ 3715847 w 7309947"/>
              <a:gd name="connsiteY12" fmla="*/ 1250950 h 2095087"/>
              <a:gd name="connsiteX13" fmla="*/ 5030297 w 7309947"/>
              <a:gd name="connsiteY13" fmla="*/ 692150 h 2095087"/>
              <a:gd name="connsiteX14" fmla="*/ 5360497 w 7309947"/>
              <a:gd name="connsiteY14" fmla="*/ 1054100 h 2095087"/>
              <a:gd name="connsiteX15" fmla="*/ 6281247 w 7309947"/>
              <a:gd name="connsiteY15" fmla="*/ 901700 h 2095087"/>
              <a:gd name="connsiteX16" fmla="*/ 6655897 w 7309947"/>
              <a:gd name="connsiteY16" fmla="*/ 1047750 h 2095087"/>
              <a:gd name="connsiteX17" fmla="*/ 6852747 w 7309947"/>
              <a:gd name="connsiteY17" fmla="*/ 920750 h 2095087"/>
              <a:gd name="connsiteX18" fmla="*/ 7208347 w 7309947"/>
              <a:gd name="connsiteY18" fmla="*/ 927100 h 2095087"/>
              <a:gd name="connsiteX19" fmla="*/ 7309947 w 7309947"/>
              <a:gd name="connsiteY19" fmla="*/ 1104900 h 2095087"/>
              <a:gd name="connsiteX0" fmla="*/ 522672 w 7310822"/>
              <a:gd name="connsiteY0" fmla="*/ 0 h 2091277"/>
              <a:gd name="connsiteX1" fmla="*/ 382972 w 7310822"/>
              <a:gd name="connsiteY1" fmla="*/ 209550 h 2091277"/>
              <a:gd name="connsiteX2" fmla="*/ 332172 w 7310822"/>
              <a:gd name="connsiteY2" fmla="*/ 495300 h 2091277"/>
              <a:gd name="connsiteX3" fmla="*/ 40072 w 7310822"/>
              <a:gd name="connsiteY3" fmla="*/ 1111250 h 2091277"/>
              <a:gd name="connsiteX4" fmla="*/ 14672 w 7310822"/>
              <a:gd name="connsiteY4" fmla="*/ 1282700 h 2091277"/>
              <a:gd name="connsiteX5" fmla="*/ 154372 w 7310822"/>
              <a:gd name="connsiteY5" fmla="*/ 1987550 h 2091277"/>
              <a:gd name="connsiteX6" fmla="*/ 363922 w 7310822"/>
              <a:gd name="connsiteY6" fmla="*/ 2038350 h 2091277"/>
              <a:gd name="connsiteX7" fmla="*/ 1227522 w 7310822"/>
              <a:gd name="connsiteY7" fmla="*/ 1720850 h 2091277"/>
              <a:gd name="connsiteX8" fmla="*/ 1678372 w 7310822"/>
              <a:gd name="connsiteY8" fmla="*/ 1670050 h 2091277"/>
              <a:gd name="connsiteX9" fmla="*/ 2630872 w 7310822"/>
              <a:gd name="connsiteY9" fmla="*/ 1682750 h 2091277"/>
              <a:gd name="connsiteX10" fmla="*/ 3018222 w 7310822"/>
              <a:gd name="connsiteY10" fmla="*/ 1504950 h 2091277"/>
              <a:gd name="connsiteX11" fmla="*/ 3361122 w 7310822"/>
              <a:gd name="connsiteY11" fmla="*/ 1492250 h 2091277"/>
              <a:gd name="connsiteX12" fmla="*/ 3716722 w 7310822"/>
              <a:gd name="connsiteY12" fmla="*/ 1250950 h 2091277"/>
              <a:gd name="connsiteX13" fmla="*/ 5031172 w 7310822"/>
              <a:gd name="connsiteY13" fmla="*/ 692150 h 2091277"/>
              <a:gd name="connsiteX14" fmla="*/ 5361372 w 7310822"/>
              <a:gd name="connsiteY14" fmla="*/ 1054100 h 2091277"/>
              <a:gd name="connsiteX15" fmla="*/ 6282122 w 7310822"/>
              <a:gd name="connsiteY15" fmla="*/ 901700 h 2091277"/>
              <a:gd name="connsiteX16" fmla="*/ 6656772 w 7310822"/>
              <a:gd name="connsiteY16" fmla="*/ 1047750 h 2091277"/>
              <a:gd name="connsiteX17" fmla="*/ 6853622 w 7310822"/>
              <a:gd name="connsiteY17" fmla="*/ 920750 h 2091277"/>
              <a:gd name="connsiteX18" fmla="*/ 7209222 w 7310822"/>
              <a:gd name="connsiteY18" fmla="*/ 927100 h 2091277"/>
              <a:gd name="connsiteX19" fmla="*/ 7310822 w 7310822"/>
              <a:gd name="connsiteY19" fmla="*/ 1104900 h 2091277"/>
              <a:gd name="connsiteX0" fmla="*/ 502185 w 7290335"/>
              <a:gd name="connsiteY0" fmla="*/ 0 h 2072390"/>
              <a:gd name="connsiteX1" fmla="*/ 362485 w 7290335"/>
              <a:gd name="connsiteY1" fmla="*/ 209550 h 2072390"/>
              <a:gd name="connsiteX2" fmla="*/ 311685 w 7290335"/>
              <a:gd name="connsiteY2" fmla="*/ 495300 h 2072390"/>
              <a:gd name="connsiteX3" fmla="*/ 19585 w 7290335"/>
              <a:gd name="connsiteY3" fmla="*/ 1111250 h 2072390"/>
              <a:gd name="connsiteX4" fmla="*/ 38635 w 7290335"/>
              <a:gd name="connsiteY4" fmla="*/ 1365250 h 2072390"/>
              <a:gd name="connsiteX5" fmla="*/ 133885 w 7290335"/>
              <a:gd name="connsiteY5" fmla="*/ 1987550 h 2072390"/>
              <a:gd name="connsiteX6" fmla="*/ 343435 w 7290335"/>
              <a:gd name="connsiteY6" fmla="*/ 2038350 h 2072390"/>
              <a:gd name="connsiteX7" fmla="*/ 1207035 w 7290335"/>
              <a:gd name="connsiteY7" fmla="*/ 1720850 h 2072390"/>
              <a:gd name="connsiteX8" fmla="*/ 1657885 w 7290335"/>
              <a:gd name="connsiteY8" fmla="*/ 1670050 h 2072390"/>
              <a:gd name="connsiteX9" fmla="*/ 2610385 w 7290335"/>
              <a:gd name="connsiteY9" fmla="*/ 1682750 h 2072390"/>
              <a:gd name="connsiteX10" fmla="*/ 2997735 w 7290335"/>
              <a:gd name="connsiteY10" fmla="*/ 1504950 h 2072390"/>
              <a:gd name="connsiteX11" fmla="*/ 3340635 w 7290335"/>
              <a:gd name="connsiteY11" fmla="*/ 1492250 h 2072390"/>
              <a:gd name="connsiteX12" fmla="*/ 3696235 w 7290335"/>
              <a:gd name="connsiteY12" fmla="*/ 1250950 h 2072390"/>
              <a:gd name="connsiteX13" fmla="*/ 5010685 w 7290335"/>
              <a:gd name="connsiteY13" fmla="*/ 692150 h 2072390"/>
              <a:gd name="connsiteX14" fmla="*/ 5340885 w 7290335"/>
              <a:gd name="connsiteY14" fmla="*/ 1054100 h 2072390"/>
              <a:gd name="connsiteX15" fmla="*/ 6261635 w 7290335"/>
              <a:gd name="connsiteY15" fmla="*/ 901700 h 2072390"/>
              <a:gd name="connsiteX16" fmla="*/ 6636285 w 7290335"/>
              <a:gd name="connsiteY16" fmla="*/ 1047750 h 2072390"/>
              <a:gd name="connsiteX17" fmla="*/ 6833135 w 7290335"/>
              <a:gd name="connsiteY17" fmla="*/ 920750 h 2072390"/>
              <a:gd name="connsiteX18" fmla="*/ 7188735 w 7290335"/>
              <a:gd name="connsiteY18" fmla="*/ 927100 h 2072390"/>
              <a:gd name="connsiteX19" fmla="*/ 7290335 w 7290335"/>
              <a:gd name="connsiteY19" fmla="*/ 1104900 h 2072390"/>
              <a:gd name="connsiteX0" fmla="*/ 515197 w 7303347"/>
              <a:gd name="connsiteY0" fmla="*/ 0 h 2070007"/>
              <a:gd name="connsiteX1" fmla="*/ 375497 w 7303347"/>
              <a:gd name="connsiteY1" fmla="*/ 209550 h 2070007"/>
              <a:gd name="connsiteX2" fmla="*/ 324697 w 7303347"/>
              <a:gd name="connsiteY2" fmla="*/ 495300 h 2070007"/>
              <a:gd name="connsiteX3" fmla="*/ 32597 w 7303347"/>
              <a:gd name="connsiteY3" fmla="*/ 1111250 h 2070007"/>
              <a:gd name="connsiteX4" fmla="*/ 19897 w 7303347"/>
              <a:gd name="connsiteY4" fmla="*/ 1409700 h 2070007"/>
              <a:gd name="connsiteX5" fmla="*/ 146897 w 7303347"/>
              <a:gd name="connsiteY5" fmla="*/ 1987550 h 2070007"/>
              <a:gd name="connsiteX6" fmla="*/ 356447 w 7303347"/>
              <a:gd name="connsiteY6" fmla="*/ 2038350 h 2070007"/>
              <a:gd name="connsiteX7" fmla="*/ 1220047 w 7303347"/>
              <a:gd name="connsiteY7" fmla="*/ 1720850 h 2070007"/>
              <a:gd name="connsiteX8" fmla="*/ 1670897 w 7303347"/>
              <a:gd name="connsiteY8" fmla="*/ 1670050 h 2070007"/>
              <a:gd name="connsiteX9" fmla="*/ 2623397 w 7303347"/>
              <a:gd name="connsiteY9" fmla="*/ 1682750 h 2070007"/>
              <a:gd name="connsiteX10" fmla="*/ 3010747 w 7303347"/>
              <a:gd name="connsiteY10" fmla="*/ 1504950 h 2070007"/>
              <a:gd name="connsiteX11" fmla="*/ 3353647 w 7303347"/>
              <a:gd name="connsiteY11" fmla="*/ 1492250 h 2070007"/>
              <a:gd name="connsiteX12" fmla="*/ 3709247 w 7303347"/>
              <a:gd name="connsiteY12" fmla="*/ 1250950 h 2070007"/>
              <a:gd name="connsiteX13" fmla="*/ 5023697 w 7303347"/>
              <a:gd name="connsiteY13" fmla="*/ 692150 h 2070007"/>
              <a:gd name="connsiteX14" fmla="*/ 5353897 w 7303347"/>
              <a:gd name="connsiteY14" fmla="*/ 1054100 h 2070007"/>
              <a:gd name="connsiteX15" fmla="*/ 6274647 w 7303347"/>
              <a:gd name="connsiteY15" fmla="*/ 901700 h 2070007"/>
              <a:gd name="connsiteX16" fmla="*/ 6649297 w 7303347"/>
              <a:gd name="connsiteY16" fmla="*/ 1047750 h 2070007"/>
              <a:gd name="connsiteX17" fmla="*/ 6846147 w 7303347"/>
              <a:gd name="connsiteY17" fmla="*/ 920750 h 2070007"/>
              <a:gd name="connsiteX18" fmla="*/ 7201747 w 7303347"/>
              <a:gd name="connsiteY18" fmla="*/ 927100 h 2070007"/>
              <a:gd name="connsiteX19" fmla="*/ 7303347 w 7303347"/>
              <a:gd name="connsiteY19" fmla="*/ 1104900 h 2070007"/>
              <a:gd name="connsiteX0" fmla="*/ 525025 w 7313175"/>
              <a:gd name="connsiteY0" fmla="*/ 0 h 2070007"/>
              <a:gd name="connsiteX1" fmla="*/ 385325 w 7313175"/>
              <a:gd name="connsiteY1" fmla="*/ 209550 h 2070007"/>
              <a:gd name="connsiteX2" fmla="*/ 334525 w 7313175"/>
              <a:gd name="connsiteY2" fmla="*/ 495300 h 2070007"/>
              <a:gd name="connsiteX3" fmla="*/ 42425 w 7313175"/>
              <a:gd name="connsiteY3" fmla="*/ 1111250 h 2070007"/>
              <a:gd name="connsiteX4" fmla="*/ 29725 w 7313175"/>
              <a:gd name="connsiteY4" fmla="*/ 1409700 h 2070007"/>
              <a:gd name="connsiteX5" fmla="*/ 156725 w 7313175"/>
              <a:gd name="connsiteY5" fmla="*/ 1987550 h 2070007"/>
              <a:gd name="connsiteX6" fmla="*/ 366275 w 7313175"/>
              <a:gd name="connsiteY6" fmla="*/ 2038350 h 2070007"/>
              <a:gd name="connsiteX7" fmla="*/ 1229875 w 7313175"/>
              <a:gd name="connsiteY7" fmla="*/ 1720850 h 2070007"/>
              <a:gd name="connsiteX8" fmla="*/ 1680725 w 7313175"/>
              <a:gd name="connsiteY8" fmla="*/ 1670050 h 2070007"/>
              <a:gd name="connsiteX9" fmla="*/ 2633225 w 7313175"/>
              <a:gd name="connsiteY9" fmla="*/ 1682750 h 2070007"/>
              <a:gd name="connsiteX10" fmla="*/ 3020575 w 7313175"/>
              <a:gd name="connsiteY10" fmla="*/ 1504950 h 2070007"/>
              <a:gd name="connsiteX11" fmla="*/ 3363475 w 7313175"/>
              <a:gd name="connsiteY11" fmla="*/ 1492250 h 2070007"/>
              <a:gd name="connsiteX12" fmla="*/ 3719075 w 7313175"/>
              <a:gd name="connsiteY12" fmla="*/ 1250950 h 2070007"/>
              <a:gd name="connsiteX13" fmla="*/ 5033525 w 7313175"/>
              <a:gd name="connsiteY13" fmla="*/ 692150 h 2070007"/>
              <a:gd name="connsiteX14" fmla="*/ 5363725 w 7313175"/>
              <a:gd name="connsiteY14" fmla="*/ 1054100 h 2070007"/>
              <a:gd name="connsiteX15" fmla="*/ 6284475 w 7313175"/>
              <a:gd name="connsiteY15" fmla="*/ 901700 h 2070007"/>
              <a:gd name="connsiteX16" fmla="*/ 6659125 w 7313175"/>
              <a:gd name="connsiteY16" fmla="*/ 1047750 h 2070007"/>
              <a:gd name="connsiteX17" fmla="*/ 6855975 w 7313175"/>
              <a:gd name="connsiteY17" fmla="*/ 920750 h 2070007"/>
              <a:gd name="connsiteX18" fmla="*/ 7211575 w 7313175"/>
              <a:gd name="connsiteY18" fmla="*/ 927100 h 2070007"/>
              <a:gd name="connsiteX19" fmla="*/ 7313175 w 7313175"/>
              <a:gd name="connsiteY19" fmla="*/ 1104900 h 2070007"/>
              <a:gd name="connsiteX0" fmla="*/ 514208 w 7302358"/>
              <a:gd name="connsiteY0" fmla="*/ 0 h 2067736"/>
              <a:gd name="connsiteX1" fmla="*/ 374508 w 7302358"/>
              <a:gd name="connsiteY1" fmla="*/ 209550 h 2067736"/>
              <a:gd name="connsiteX2" fmla="*/ 323708 w 7302358"/>
              <a:gd name="connsiteY2" fmla="*/ 495300 h 2067736"/>
              <a:gd name="connsiteX3" fmla="*/ 31608 w 7302358"/>
              <a:gd name="connsiteY3" fmla="*/ 1111250 h 2067736"/>
              <a:gd name="connsiteX4" fmla="*/ 37958 w 7302358"/>
              <a:gd name="connsiteY4" fmla="*/ 1454150 h 2067736"/>
              <a:gd name="connsiteX5" fmla="*/ 145908 w 7302358"/>
              <a:gd name="connsiteY5" fmla="*/ 1987550 h 2067736"/>
              <a:gd name="connsiteX6" fmla="*/ 355458 w 7302358"/>
              <a:gd name="connsiteY6" fmla="*/ 2038350 h 2067736"/>
              <a:gd name="connsiteX7" fmla="*/ 1219058 w 7302358"/>
              <a:gd name="connsiteY7" fmla="*/ 1720850 h 2067736"/>
              <a:gd name="connsiteX8" fmla="*/ 1669908 w 7302358"/>
              <a:gd name="connsiteY8" fmla="*/ 1670050 h 2067736"/>
              <a:gd name="connsiteX9" fmla="*/ 2622408 w 7302358"/>
              <a:gd name="connsiteY9" fmla="*/ 1682750 h 2067736"/>
              <a:gd name="connsiteX10" fmla="*/ 3009758 w 7302358"/>
              <a:gd name="connsiteY10" fmla="*/ 1504950 h 2067736"/>
              <a:gd name="connsiteX11" fmla="*/ 3352658 w 7302358"/>
              <a:gd name="connsiteY11" fmla="*/ 1492250 h 2067736"/>
              <a:gd name="connsiteX12" fmla="*/ 3708258 w 7302358"/>
              <a:gd name="connsiteY12" fmla="*/ 1250950 h 2067736"/>
              <a:gd name="connsiteX13" fmla="*/ 5022708 w 7302358"/>
              <a:gd name="connsiteY13" fmla="*/ 692150 h 2067736"/>
              <a:gd name="connsiteX14" fmla="*/ 5352908 w 7302358"/>
              <a:gd name="connsiteY14" fmla="*/ 1054100 h 2067736"/>
              <a:gd name="connsiteX15" fmla="*/ 6273658 w 7302358"/>
              <a:gd name="connsiteY15" fmla="*/ 901700 h 2067736"/>
              <a:gd name="connsiteX16" fmla="*/ 6648308 w 7302358"/>
              <a:gd name="connsiteY16" fmla="*/ 1047750 h 2067736"/>
              <a:gd name="connsiteX17" fmla="*/ 6845158 w 7302358"/>
              <a:gd name="connsiteY17" fmla="*/ 920750 h 2067736"/>
              <a:gd name="connsiteX18" fmla="*/ 7200758 w 7302358"/>
              <a:gd name="connsiteY18" fmla="*/ 927100 h 2067736"/>
              <a:gd name="connsiteX19" fmla="*/ 7302358 w 7302358"/>
              <a:gd name="connsiteY19" fmla="*/ 1104900 h 2067736"/>
              <a:gd name="connsiteX0" fmla="*/ 512102 w 7300252"/>
              <a:gd name="connsiteY0" fmla="*/ 0 h 2067736"/>
              <a:gd name="connsiteX1" fmla="*/ 372402 w 7300252"/>
              <a:gd name="connsiteY1" fmla="*/ 209550 h 2067736"/>
              <a:gd name="connsiteX2" fmla="*/ 321602 w 7300252"/>
              <a:gd name="connsiteY2" fmla="*/ 495300 h 2067736"/>
              <a:gd name="connsiteX3" fmla="*/ 29502 w 7300252"/>
              <a:gd name="connsiteY3" fmla="*/ 1111250 h 2067736"/>
              <a:gd name="connsiteX4" fmla="*/ 35852 w 7300252"/>
              <a:gd name="connsiteY4" fmla="*/ 1454150 h 2067736"/>
              <a:gd name="connsiteX5" fmla="*/ 143802 w 7300252"/>
              <a:gd name="connsiteY5" fmla="*/ 1987550 h 2067736"/>
              <a:gd name="connsiteX6" fmla="*/ 353352 w 7300252"/>
              <a:gd name="connsiteY6" fmla="*/ 2038350 h 2067736"/>
              <a:gd name="connsiteX7" fmla="*/ 1216952 w 7300252"/>
              <a:gd name="connsiteY7" fmla="*/ 1720850 h 2067736"/>
              <a:gd name="connsiteX8" fmla="*/ 1667802 w 7300252"/>
              <a:gd name="connsiteY8" fmla="*/ 1670050 h 2067736"/>
              <a:gd name="connsiteX9" fmla="*/ 2620302 w 7300252"/>
              <a:gd name="connsiteY9" fmla="*/ 1682750 h 2067736"/>
              <a:gd name="connsiteX10" fmla="*/ 3007652 w 7300252"/>
              <a:gd name="connsiteY10" fmla="*/ 1504950 h 2067736"/>
              <a:gd name="connsiteX11" fmla="*/ 3350552 w 7300252"/>
              <a:gd name="connsiteY11" fmla="*/ 1492250 h 2067736"/>
              <a:gd name="connsiteX12" fmla="*/ 3706152 w 7300252"/>
              <a:gd name="connsiteY12" fmla="*/ 1250950 h 2067736"/>
              <a:gd name="connsiteX13" fmla="*/ 5020602 w 7300252"/>
              <a:gd name="connsiteY13" fmla="*/ 692150 h 2067736"/>
              <a:gd name="connsiteX14" fmla="*/ 5350802 w 7300252"/>
              <a:gd name="connsiteY14" fmla="*/ 1054100 h 2067736"/>
              <a:gd name="connsiteX15" fmla="*/ 6271552 w 7300252"/>
              <a:gd name="connsiteY15" fmla="*/ 901700 h 2067736"/>
              <a:gd name="connsiteX16" fmla="*/ 6646202 w 7300252"/>
              <a:gd name="connsiteY16" fmla="*/ 1047750 h 2067736"/>
              <a:gd name="connsiteX17" fmla="*/ 6843052 w 7300252"/>
              <a:gd name="connsiteY17" fmla="*/ 920750 h 2067736"/>
              <a:gd name="connsiteX18" fmla="*/ 7198652 w 7300252"/>
              <a:gd name="connsiteY18" fmla="*/ 927100 h 2067736"/>
              <a:gd name="connsiteX19" fmla="*/ 7300252 w 7300252"/>
              <a:gd name="connsiteY19" fmla="*/ 1104900 h 2067736"/>
              <a:gd name="connsiteX0" fmla="*/ 543852 w 7300252"/>
              <a:gd name="connsiteY0" fmla="*/ 0 h 2061386"/>
              <a:gd name="connsiteX1" fmla="*/ 372402 w 7300252"/>
              <a:gd name="connsiteY1" fmla="*/ 203200 h 2061386"/>
              <a:gd name="connsiteX2" fmla="*/ 321602 w 7300252"/>
              <a:gd name="connsiteY2" fmla="*/ 488950 h 2061386"/>
              <a:gd name="connsiteX3" fmla="*/ 29502 w 7300252"/>
              <a:gd name="connsiteY3" fmla="*/ 1104900 h 2061386"/>
              <a:gd name="connsiteX4" fmla="*/ 35852 w 7300252"/>
              <a:gd name="connsiteY4" fmla="*/ 1447800 h 2061386"/>
              <a:gd name="connsiteX5" fmla="*/ 143802 w 7300252"/>
              <a:gd name="connsiteY5" fmla="*/ 1981200 h 2061386"/>
              <a:gd name="connsiteX6" fmla="*/ 353352 w 7300252"/>
              <a:gd name="connsiteY6" fmla="*/ 2032000 h 2061386"/>
              <a:gd name="connsiteX7" fmla="*/ 1216952 w 7300252"/>
              <a:gd name="connsiteY7" fmla="*/ 1714500 h 2061386"/>
              <a:gd name="connsiteX8" fmla="*/ 1667802 w 7300252"/>
              <a:gd name="connsiteY8" fmla="*/ 1663700 h 2061386"/>
              <a:gd name="connsiteX9" fmla="*/ 2620302 w 7300252"/>
              <a:gd name="connsiteY9" fmla="*/ 1676400 h 2061386"/>
              <a:gd name="connsiteX10" fmla="*/ 3007652 w 7300252"/>
              <a:gd name="connsiteY10" fmla="*/ 1498600 h 2061386"/>
              <a:gd name="connsiteX11" fmla="*/ 3350552 w 7300252"/>
              <a:gd name="connsiteY11" fmla="*/ 1485900 h 2061386"/>
              <a:gd name="connsiteX12" fmla="*/ 3706152 w 7300252"/>
              <a:gd name="connsiteY12" fmla="*/ 1244600 h 2061386"/>
              <a:gd name="connsiteX13" fmla="*/ 5020602 w 7300252"/>
              <a:gd name="connsiteY13" fmla="*/ 685800 h 2061386"/>
              <a:gd name="connsiteX14" fmla="*/ 5350802 w 7300252"/>
              <a:gd name="connsiteY14" fmla="*/ 1047750 h 2061386"/>
              <a:gd name="connsiteX15" fmla="*/ 6271552 w 7300252"/>
              <a:gd name="connsiteY15" fmla="*/ 895350 h 2061386"/>
              <a:gd name="connsiteX16" fmla="*/ 6646202 w 7300252"/>
              <a:gd name="connsiteY16" fmla="*/ 1041400 h 2061386"/>
              <a:gd name="connsiteX17" fmla="*/ 6843052 w 7300252"/>
              <a:gd name="connsiteY17" fmla="*/ 914400 h 2061386"/>
              <a:gd name="connsiteX18" fmla="*/ 7198652 w 7300252"/>
              <a:gd name="connsiteY18" fmla="*/ 920750 h 2061386"/>
              <a:gd name="connsiteX19" fmla="*/ 7300252 w 7300252"/>
              <a:gd name="connsiteY19" fmla="*/ 1098550 h 2061386"/>
              <a:gd name="connsiteX0" fmla="*/ 543852 w 7300252"/>
              <a:gd name="connsiteY0" fmla="*/ 0 h 2061386"/>
              <a:gd name="connsiteX1" fmla="*/ 410502 w 7300252"/>
              <a:gd name="connsiteY1" fmla="*/ 209550 h 2061386"/>
              <a:gd name="connsiteX2" fmla="*/ 321602 w 7300252"/>
              <a:gd name="connsiteY2" fmla="*/ 488950 h 2061386"/>
              <a:gd name="connsiteX3" fmla="*/ 29502 w 7300252"/>
              <a:gd name="connsiteY3" fmla="*/ 1104900 h 2061386"/>
              <a:gd name="connsiteX4" fmla="*/ 35852 w 7300252"/>
              <a:gd name="connsiteY4" fmla="*/ 1447800 h 2061386"/>
              <a:gd name="connsiteX5" fmla="*/ 143802 w 7300252"/>
              <a:gd name="connsiteY5" fmla="*/ 1981200 h 2061386"/>
              <a:gd name="connsiteX6" fmla="*/ 353352 w 7300252"/>
              <a:gd name="connsiteY6" fmla="*/ 2032000 h 2061386"/>
              <a:gd name="connsiteX7" fmla="*/ 1216952 w 7300252"/>
              <a:gd name="connsiteY7" fmla="*/ 1714500 h 2061386"/>
              <a:gd name="connsiteX8" fmla="*/ 1667802 w 7300252"/>
              <a:gd name="connsiteY8" fmla="*/ 1663700 h 2061386"/>
              <a:gd name="connsiteX9" fmla="*/ 2620302 w 7300252"/>
              <a:gd name="connsiteY9" fmla="*/ 1676400 h 2061386"/>
              <a:gd name="connsiteX10" fmla="*/ 3007652 w 7300252"/>
              <a:gd name="connsiteY10" fmla="*/ 1498600 h 2061386"/>
              <a:gd name="connsiteX11" fmla="*/ 3350552 w 7300252"/>
              <a:gd name="connsiteY11" fmla="*/ 1485900 h 2061386"/>
              <a:gd name="connsiteX12" fmla="*/ 3706152 w 7300252"/>
              <a:gd name="connsiteY12" fmla="*/ 1244600 h 2061386"/>
              <a:gd name="connsiteX13" fmla="*/ 5020602 w 7300252"/>
              <a:gd name="connsiteY13" fmla="*/ 685800 h 2061386"/>
              <a:gd name="connsiteX14" fmla="*/ 5350802 w 7300252"/>
              <a:gd name="connsiteY14" fmla="*/ 1047750 h 2061386"/>
              <a:gd name="connsiteX15" fmla="*/ 6271552 w 7300252"/>
              <a:gd name="connsiteY15" fmla="*/ 895350 h 2061386"/>
              <a:gd name="connsiteX16" fmla="*/ 6646202 w 7300252"/>
              <a:gd name="connsiteY16" fmla="*/ 1041400 h 2061386"/>
              <a:gd name="connsiteX17" fmla="*/ 6843052 w 7300252"/>
              <a:gd name="connsiteY17" fmla="*/ 914400 h 2061386"/>
              <a:gd name="connsiteX18" fmla="*/ 7198652 w 7300252"/>
              <a:gd name="connsiteY18" fmla="*/ 920750 h 2061386"/>
              <a:gd name="connsiteX19" fmla="*/ 7300252 w 7300252"/>
              <a:gd name="connsiteY19" fmla="*/ 1098550 h 2061386"/>
              <a:gd name="connsiteX0" fmla="*/ 545618 w 7302018"/>
              <a:gd name="connsiteY0" fmla="*/ 0 h 2061386"/>
              <a:gd name="connsiteX1" fmla="*/ 412268 w 7302018"/>
              <a:gd name="connsiteY1" fmla="*/ 209550 h 2061386"/>
              <a:gd name="connsiteX2" fmla="*/ 348768 w 7302018"/>
              <a:gd name="connsiteY2" fmla="*/ 514350 h 2061386"/>
              <a:gd name="connsiteX3" fmla="*/ 31268 w 7302018"/>
              <a:gd name="connsiteY3" fmla="*/ 1104900 h 2061386"/>
              <a:gd name="connsiteX4" fmla="*/ 37618 w 7302018"/>
              <a:gd name="connsiteY4" fmla="*/ 1447800 h 2061386"/>
              <a:gd name="connsiteX5" fmla="*/ 145568 w 7302018"/>
              <a:gd name="connsiteY5" fmla="*/ 1981200 h 2061386"/>
              <a:gd name="connsiteX6" fmla="*/ 355118 w 7302018"/>
              <a:gd name="connsiteY6" fmla="*/ 2032000 h 2061386"/>
              <a:gd name="connsiteX7" fmla="*/ 1218718 w 7302018"/>
              <a:gd name="connsiteY7" fmla="*/ 1714500 h 2061386"/>
              <a:gd name="connsiteX8" fmla="*/ 1669568 w 7302018"/>
              <a:gd name="connsiteY8" fmla="*/ 1663700 h 2061386"/>
              <a:gd name="connsiteX9" fmla="*/ 2622068 w 7302018"/>
              <a:gd name="connsiteY9" fmla="*/ 1676400 h 2061386"/>
              <a:gd name="connsiteX10" fmla="*/ 3009418 w 7302018"/>
              <a:gd name="connsiteY10" fmla="*/ 1498600 h 2061386"/>
              <a:gd name="connsiteX11" fmla="*/ 3352318 w 7302018"/>
              <a:gd name="connsiteY11" fmla="*/ 1485900 h 2061386"/>
              <a:gd name="connsiteX12" fmla="*/ 3707918 w 7302018"/>
              <a:gd name="connsiteY12" fmla="*/ 1244600 h 2061386"/>
              <a:gd name="connsiteX13" fmla="*/ 5022368 w 7302018"/>
              <a:gd name="connsiteY13" fmla="*/ 685800 h 2061386"/>
              <a:gd name="connsiteX14" fmla="*/ 5352568 w 7302018"/>
              <a:gd name="connsiteY14" fmla="*/ 1047750 h 2061386"/>
              <a:gd name="connsiteX15" fmla="*/ 6273318 w 7302018"/>
              <a:gd name="connsiteY15" fmla="*/ 895350 h 2061386"/>
              <a:gd name="connsiteX16" fmla="*/ 6647968 w 7302018"/>
              <a:gd name="connsiteY16" fmla="*/ 1041400 h 2061386"/>
              <a:gd name="connsiteX17" fmla="*/ 6844818 w 7302018"/>
              <a:gd name="connsiteY17" fmla="*/ 914400 h 2061386"/>
              <a:gd name="connsiteX18" fmla="*/ 7200418 w 7302018"/>
              <a:gd name="connsiteY18" fmla="*/ 920750 h 2061386"/>
              <a:gd name="connsiteX19" fmla="*/ 7302018 w 7302018"/>
              <a:gd name="connsiteY19" fmla="*/ 1098550 h 2061386"/>
              <a:gd name="connsiteX0" fmla="*/ 544734 w 7301134"/>
              <a:gd name="connsiteY0" fmla="*/ 0 h 2061386"/>
              <a:gd name="connsiteX1" fmla="*/ 411384 w 7301134"/>
              <a:gd name="connsiteY1" fmla="*/ 209550 h 2061386"/>
              <a:gd name="connsiteX2" fmla="*/ 335184 w 7301134"/>
              <a:gd name="connsiteY2" fmla="*/ 533400 h 2061386"/>
              <a:gd name="connsiteX3" fmla="*/ 30384 w 7301134"/>
              <a:gd name="connsiteY3" fmla="*/ 1104900 h 2061386"/>
              <a:gd name="connsiteX4" fmla="*/ 36734 w 7301134"/>
              <a:gd name="connsiteY4" fmla="*/ 1447800 h 2061386"/>
              <a:gd name="connsiteX5" fmla="*/ 144684 w 7301134"/>
              <a:gd name="connsiteY5" fmla="*/ 1981200 h 2061386"/>
              <a:gd name="connsiteX6" fmla="*/ 354234 w 7301134"/>
              <a:gd name="connsiteY6" fmla="*/ 2032000 h 2061386"/>
              <a:gd name="connsiteX7" fmla="*/ 1217834 w 7301134"/>
              <a:gd name="connsiteY7" fmla="*/ 1714500 h 2061386"/>
              <a:gd name="connsiteX8" fmla="*/ 1668684 w 7301134"/>
              <a:gd name="connsiteY8" fmla="*/ 1663700 h 2061386"/>
              <a:gd name="connsiteX9" fmla="*/ 2621184 w 7301134"/>
              <a:gd name="connsiteY9" fmla="*/ 1676400 h 2061386"/>
              <a:gd name="connsiteX10" fmla="*/ 3008534 w 7301134"/>
              <a:gd name="connsiteY10" fmla="*/ 1498600 h 2061386"/>
              <a:gd name="connsiteX11" fmla="*/ 3351434 w 7301134"/>
              <a:gd name="connsiteY11" fmla="*/ 1485900 h 2061386"/>
              <a:gd name="connsiteX12" fmla="*/ 3707034 w 7301134"/>
              <a:gd name="connsiteY12" fmla="*/ 1244600 h 2061386"/>
              <a:gd name="connsiteX13" fmla="*/ 5021484 w 7301134"/>
              <a:gd name="connsiteY13" fmla="*/ 685800 h 2061386"/>
              <a:gd name="connsiteX14" fmla="*/ 5351684 w 7301134"/>
              <a:gd name="connsiteY14" fmla="*/ 1047750 h 2061386"/>
              <a:gd name="connsiteX15" fmla="*/ 6272434 w 7301134"/>
              <a:gd name="connsiteY15" fmla="*/ 895350 h 2061386"/>
              <a:gd name="connsiteX16" fmla="*/ 6647084 w 7301134"/>
              <a:gd name="connsiteY16" fmla="*/ 1041400 h 2061386"/>
              <a:gd name="connsiteX17" fmla="*/ 6843934 w 7301134"/>
              <a:gd name="connsiteY17" fmla="*/ 914400 h 2061386"/>
              <a:gd name="connsiteX18" fmla="*/ 7199534 w 7301134"/>
              <a:gd name="connsiteY18" fmla="*/ 920750 h 2061386"/>
              <a:gd name="connsiteX19" fmla="*/ 7301134 w 7301134"/>
              <a:gd name="connsiteY19" fmla="*/ 1098550 h 2061386"/>
              <a:gd name="connsiteX0" fmla="*/ 542538 w 7298938"/>
              <a:gd name="connsiteY0" fmla="*/ 0 h 2061386"/>
              <a:gd name="connsiteX1" fmla="*/ 409188 w 7298938"/>
              <a:gd name="connsiteY1" fmla="*/ 209550 h 2061386"/>
              <a:gd name="connsiteX2" fmla="*/ 301238 w 7298938"/>
              <a:gd name="connsiteY2" fmla="*/ 533400 h 2061386"/>
              <a:gd name="connsiteX3" fmla="*/ 28188 w 7298938"/>
              <a:gd name="connsiteY3" fmla="*/ 1104900 h 2061386"/>
              <a:gd name="connsiteX4" fmla="*/ 34538 w 7298938"/>
              <a:gd name="connsiteY4" fmla="*/ 1447800 h 2061386"/>
              <a:gd name="connsiteX5" fmla="*/ 142488 w 7298938"/>
              <a:gd name="connsiteY5" fmla="*/ 1981200 h 2061386"/>
              <a:gd name="connsiteX6" fmla="*/ 352038 w 7298938"/>
              <a:gd name="connsiteY6" fmla="*/ 2032000 h 2061386"/>
              <a:gd name="connsiteX7" fmla="*/ 1215638 w 7298938"/>
              <a:gd name="connsiteY7" fmla="*/ 1714500 h 2061386"/>
              <a:gd name="connsiteX8" fmla="*/ 1666488 w 7298938"/>
              <a:gd name="connsiteY8" fmla="*/ 1663700 h 2061386"/>
              <a:gd name="connsiteX9" fmla="*/ 2618988 w 7298938"/>
              <a:gd name="connsiteY9" fmla="*/ 1676400 h 2061386"/>
              <a:gd name="connsiteX10" fmla="*/ 3006338 w 7298938"/>
              <a:gd name="connsiteY10" fmla="*/ 1498600 h 2061386"/>
              <a:gd name="connsiteX11" fmla="*/ 3349238 w 7298938"/>
              <a:gd name="connsiteY11" fmla="*/ 1485900 h 2061386"/>
              <a:gd name="connsiteX12" fmla="*/ 3704838 w 7298938"/>
              <a:gd name="connsiteY12" fmla="*/ 1244600 h 2061386"/>
              <a:gd name="connsiteX13" fmla="*/ 5019288 w 7298938"/>
              <a:gd name="connsiteY13" fmla="*/ 685800 h 2061386"/>
              <a:gd name="connsiteX14" fmla="*/ 5349488 w 7298938"/>
              <a:gd name="connsiteY14" fmla="*/ 1047750 h 2061386"/>
              <a:gd name="connsiteX15" fmla="*/ 6270238 w 7298938"/>
              <a:gd name="connsiteY15" fmla="*/ 895350 h 2061386"/>
              <a:gd name="connsiteX16" fmla="*/ 6644888 w 7298938"/>
              <a:gd name="connsiteY16" fmla="*/ 1041400 h 2061386"/>
              <a:gd name="connsiteX17" fmla="*/ 6841738 w 7298938"/>
              <a:gd name="connsiteY17" fmla="*/ 914400 h 2061386"/>
              <a:gd name="connsiteX18" fmla="*/ 7197338 w 7298938"/>
              <a:gd name="connsiteY18" fmla="*/ 920750 h 2061386"/>
              <a:gd name="connsiteX19" fmla="*/ 7298938 w 7298938"/>
              <a:gd name="connsiteY19" fmla="*/ 1098550 h 2061386"/>
              <a:gd name="connsiteX0" fmla="*/ 544733 w 7301133"/>
              <a:gd name="connsiteY0" fmla="*/ 0 h 2061386"/>
              <a:gd name="connsiteX1" fmla="*/ 411383 w 7301133"/>
              <a:gd name="connsiteY1" fmla="*/ 209550 h 2061386"/>
              <a:gd name="connsiteX2" fmla="*/ 335183 w 7301133"/>
              <a:gd name="connsiteY2" fmla="*/ 514350 h 2061386"/>
              <a:gd name="connsiteX3" fmla="*/ 30383 w 7301133"/>
              <a:gd name="connsiteY3" fmla="*/ 1104900 h 2061386"/>
              <a:gd name="connsiteX4" fmla="*/ 36733 w 7301133"/>
              <a:gd name="connsiteY4" fmla="*/ 1447800 h 2061386"/>
              <a:gd name="connsiteX5" fmla="*/ 144683 w 7301133"/>
              <a:gd name="connsiteY5" fmla="*/ 1981200 h 2061386"/>
              <a:gd name="connsiteX6" fmla="*/ 354233 w 7301133"/>
              <a:gd name="connsiteY6" fmla="*/ 2032000 h 2061386"/>
              <a:gd name="connsiteX7" fmla="*/ 1217833 w 7301133"/>
              <a:gd name="connsiteY7" fmla="*/ 1714500 h 2061386"/>
              <a:gd name="connsiteX8" fmla="*/ 1668683 w 7301133"/>
              <a:gd name="connsiteY8" fmla="*/ 1663700 h 2061386"/>
              <a:gd name="connsiteX9" fmla="*/ 2621183 w 7301133"/>
              <a:gd name="connsiteY9" fmla="*/ 1676400 h 2061386"/>
              <a:gd name="connsiteX10" fmla="*/ 3008533 w 7301133"/>
              <a:gd name="connsiteY10" fmla="*/ 1498600 h 2061386"/>
              <a:gd name="connsiteX11" fmla="*/ 3351433 w 7301133"/>
              <a:gd name="connsiteY11" fmla="*/ 1485900 h 2061386"/>
              <a:gd name="connsiteX12" fmla="*/ 3707033 w 7301133"/>
              <a:gd name="connsiteY12" fmla="*/ 1244600 h 2061386"/>
              <a:gd name="connsiteX13" fmla="*/ 5021483 w 7301133"/>
              <a:gd name="connsiteY13" fmla="*/ 685800 h 2061386"/>
              <a:gd name="connsiteX14" fmla="*/ 5351683 w 7301133"/>
              <a:gd name="connsiteY14" fmla="*/ 1047750 h 2061386"/>
              <a:gd name="connsiteX15" fmla="*/ 6272433 w 7301133"/>
              <a:gd name="connsiteY15" fmla="*/ 895350 h 2061386"/>
              <a:gd name="connsiteX16" fmla="*/ 6647083 w 7301133"/>
              <a:gd name="connsiteY16" fmla="*/ 1041400 h 2061386"/>
              <a:gd name="connsiteX17" fmla="*/ 6843933 w 7301133"/>
              <a:gd name="connsiteY17" fmla="*/ 914400 h 2061386"/>
              <a:gd name="connsiteX18" fmla="*/ 7199533 w 7301133"/>
              <a:gd name="connsiteY18" fmla="*/ 920750 h 2061386"/>
              <a:gd name="connsiteX19" fmla="*/ 7301133 w 7301133"/>
              <a:gd name="connsiteY19" fmla="*/ 1098550 h 2061386"/>
              <a:gd name="connsiteX0" fmla="*/ 522700 w 7279100"/>
              <a:gd name="connsiteY0" fmla="*/ 0 h 2061386"/>
              <a:gd name="connsiteX1" fmla="*/ 389350 w 7279100"/>
              <a:gd name="connsiteY1" fmla="*/ 209550 h 2061386"/>
              <a:gd name="connsiteX2" fmla="*/ 313150 w 7279100"/>
              <a:gd name="connsiteY2" fmla="*/ 514350 h 2061386"/>
              <a:gd name="connsiteX3" fmla="*/ 33750 w 7279100"/>
              <a:gd name="connsiteY3" fmla="*/ 1098550 h 2061386"/>
              <a:gd name="connsiteX4" fmla="*/ 14700 w 7279100"/>
              <a:gd name="connsiteY4" fmla="*/ 1447800 h 2061386"/>
              <a:gd name="connsiteX5" fmla="*/ 122650 w 7279100"/>
              <a:gd name="connsiteY5" fmla="*/ 1981200 h 2061386"/>
              <a:gd name="connsiteX6" fmla="*/ 332200 w 7279100"/>
              <a:gd name="connsiteY6" fmla="*/ 2032000 h 2061386"/>
              <a:gd name="connsiteX7" fmla="*/ 1195800 w 7279100"/>
              <a:gd name="connsiteY7" fmla="*/ 1714500 h 2061386"/>
              <a:gd name="connsiteX8" fmla="*/ 1646650 w 7279100"/>
              <a:gd name="connsiteY8" fmla="*/ 1663700 h 2061386"/>
              <a:gd name="connsiteX9" fmla="*/ 2599150 w 7279100"/>
              <a:gd name="connsiteY9" fmla="*/ 1676400 h 2061386"/>
              <a:gd name="connsiteX10" fmla="*/ 2986500 w 7279100"/>
              <a:gd name="connsiteY10" fmla="*/ 1498600 h 2061386"/>
              <a:gd name="connsiteX11" fmla="*/ 3329400 w 7279100"/>
              <a:gd name="connsiteY11" fmla="*/ 1485900 h 2061386"/>
              <a:gd name="connsiteX12" fmla="*/ 3685000 w 7279100"/>
              <a:gd name="connsiteY12" fmla="*/ 1244600 h 2061386"/>
              <a:gd name="connsiteX13" fmla="*/ 4999450 w 7279100"/>
              <a:gd name="connsiteY13" fmla="*/ 685800 h 2061386"/>
              <a:gd name="connsiteX14" fmla="*/ 5329650 w 7279100"/>
              <a:gd name="connsiteY14" fmla="*/ 1047750 h 2061386"/>
              <a:gd name="connsiteX15" fmla="*/ 6250400 w 7279100"/>
              <a:gd name="connsiteY15" fmla="*/ 895350 h 2061386"/>
              <a:gd name="connsiteX16" fmla="*/ 6625050 w 7279100"/>
              <a:gd name="connsiteY16" fmla="*/ 1041400 h 2061386"/>
              <a:gd name="connsiteX17" fmla="*/ 6821900 w 7279100"/>
              <a:gd name="connsiteY17" fmla="*/ 914400 h 2061386"/>
              <a:gd name="connsiteX18" fmla="*/ 7177500 w 7279100"/>
              <a:gd name="connsiteY18" fmla="*/ 920750 h 2061386"/>
              <a:gd name="connsiteX19" fmla="*/ 7279100 w 7279100"/>
              <a:gd name="connsiteY19" fmla="*/ 1098550 h 2061386"/>
              <a:gd name="connsiteX0" fmla="*/ 516110 w 7272510"/>
              <a:gd name="connsiteY0" fmla="*/ 0 h 2059839"/>
              <a:gd name="connsiteX1" fmla="*/ 382760 w 7272510"/>
              <a:gd name="connsiteY1" fmla="*/ 209550 h 2059839"/>
              <a:gd name="connsiteX2" fmla="*/ 306560 w 7272510"/>
              <a:gd name="connsiteY2" fmla="*/ 514350 h 2059839"/>
              <a:gd name="connsiteX3" fmla="*/ 27160 w 7272510"/>
              <a:gd name="connsiteY3" fmla="*/ 1098550 h 2059839"/>
              <a:gd name="connsiteX4" fmla="*/ 20810 w 7272510"/>
              <a:gd name="connsiteY4" fmla="*/ 1479550 h 2059839"/>
              <a:gd name="connsiteX5" fmla="*/ 116060 w 7272510"/>
              <a:gd name="connsiteY5" fmla="*/ 1981200 h 2059839"/>
              <a:gd name="connsiteX6" fmla="*/ 325610 w 7272510"/>
              <a:gd name="connsiteY6" fmla="*/ 2032000 h 2059839"/>
              <a:gd name="connsiteX7" fmla="*/ 1189210 w 7272510"/>
              <a:gd name="connsiteY7" fmla="*/ 1714500 h 2059839"/>
              <a:gd name="connsiteX8" fmla="*/ 1640060 w 7272510"/>
              <a:gd name="connsiteY8" fmla="*/ 1663700 h 2059839"/>
              <a:gd name="connsiteX9" fmla="*/ 2592560 w 7272510"/>
              <a:gd name="connsiteY9" fmla="*/ 1676400 h 2059839"/>
              <a:gd name="connsiteX10" fmla="*/ 2979910 w 7272510"/>
              <a:gd name="connsiteY10" fmla="*/ 1498600 h 2059839"/>
              <a:gd name="connsiteX11" fmla="*/ 3322810 w 7272510"/>
              <a:gd name="connsiteY11" fmla="*/ 1485900 h 2059839"/>
              <a:gd name="connsiteX12" fmla="*/ 3678410 w 7272510"/>
              <a:gd name="connsiteY12" fmla="*/ 1244600 h 2059839"/>
              <a:gd name="connsiteX13" fmla="*/ 4992860 w 7272510"/>
              <a:gd name="connsiteY13" fmla="*/ 685800 h 2059839"/>
              <a:gd name="connsiteX14" fmla="*/ 5323060 w 7272510"/>
              <a:gd name="connsiteY14" fmla="*/ 1047750 h 2059839"/>
              <a:gd name="connsiteX15" fmla="*/ 6243810 w 7272510"/>
              <a:gd name="connsiteY15" fmla="*/ 895350 h 2059839"/>
              <a:gd name="connsiteX16" fmla="*/ 6618460 w 7272510"/>
              <a:gd name="connsiteY16" fmla="*/ 1041400 h 2059839"/>
              <a:gd name="connsiteX17" fmla="*/ 6815310 w 7272510"/>
              <a:gd name="connsiteY17" fmla="*/ 914400 h 2059839"/>
              <a:gd name="connsiteX18" fmla="*/ 7170910 w 7272510"/>
              <a:gd name="connsiteY18" fmla="*/ 920750 h 2059839"/>
              <a:gd name="connsiteX19" fmla="*/ 7272510 w 7272510"/>
              <a:gd name="connsiteY19" fmla="*/ 1098550 h 2059839"/>
              <a:gd name="connsiteX0" fmla="*/ 550690 w 7307090"/>
              <a:gd name="connsiteY0" fmla="*/ 0 h 2059839"/>
              <a:gd name="connsiteX1" fmla="*/ 417340 w 7307090"/>
              <a:gd name="connsiteY1" fmla="*/ 209550 h 2059839"/>
              <a:gd name="connsiteX2" fmla="*/ 341140 w 7307090"/>
              <a:gd name="connsiteY2" fmla="*/ 514350 h 2059839"/>
              <a:gd name="connsiteX3" fmla="*/ 17290 w 7307090"/>
              <a:gd name="connsiteY3" fmla="*/ 1111250 h 2059839"/>
              <a:gd name="connsiteX4" fmla="*/ 55390 w 7307090"/>
              <a:gd name="connsiteY4" fmla="*/ 1479550 h 2059839"/>
              <a:gd name="connsiteX5" fmla="*/ 150640 w 7307090"/>
              <a:gd name="connsiteY5" fmla="*/ 1981200 h 2059839"/>
              <a:gd name="connsiteX6" fmla="*/ 360190 w 7307090"/>
              <a:gd name="connsiteY6" fmla="*/ 2032000 h 2059839"/>
              <a:gd name="connsiteX7" fmla="*/ 1223790 w 7307090"/>
              <a:gd name="connsiteY7" fmla="*/ 1714500 h 2059839"/>
              <a:gd name="connsiteX8" fmla="*/ 1674640 w 7307090"/>
              <a:gd name="connsiteY8" fmla="*/ 1663700 h 2059839"/>
              <a:gd name="connsiteX9" fmla="*/ 2627140 w 7307090"/>
              <a:gd name="connsiteY9" fmla="*/ 1676400 h 2059839"/>
              <a:gd name="connsiteX10" fmla="*/ 3014490 w 7307090"/>
              <a:gd name="connsiteY10" fmla="*/ 1498600 h 2059839"/>
              <a:gd name="connsiteX11" fmla="*/ 3357390 w 7307090"/>
              <a:gd name="connsiteY11" fmla="*/ 1485900 h 2059839"/>
              <a:gd name="connsiteX12" fmla="*/ 3712990 w 7307090"/>
              <a:gd name="connsiteY12" fmla="*/ 1244600 h 2059839"/>
              <a:gd name="connsiteX13" fmla="*/ 5027440 w 7307090"/>
              <a:gd name="connsiteY13" fmla="*/ 685800 h 2059839"/>
              <a:gd name="connsiteX14" fmla="*/ 5357640 w 7307090"/>
              <a:gd name="connsiteY14" fmla="*/ 1047750 h 2059839"/>
              <a:gd name="connsiteX15" fmla="*/ 6278390 w 7307090"/>
              <a:gd name="connsiteY15" fmla="*/ 895350 h 2059839"/>
              <a:gd name="connsiteX16" fmla="*/ 6653040 w 7307090"/>
              <a:gd name="connsiteY16" fmla="*/ 1041400 h 2059839"/>
              <a:gd name="connsiteX17" fmla="*/ 6849890 w 7307090"/>
              <a:gd name="connsiteY17" fmla="*/ 914400 h 2059839"/>
              <a:gd name="connsiteX18" fmla="*/ 7205490 w 7307090"/>
              <a:gd name="connsiteY18" fmla="*/ 920750 h 2059839"/>
              <a:gd name="connsiteX19" fmla="*/ 7307090 w 7307090"/>
              <a:gd name="connsiteY19" fmla="*/ 1098550 h 2059839"/>
              <a:gd name="connsiteX0" fmla="*/ 549787 w 7306187"/>
              <a:gd name="connsiteY0" fmla="*/ 0 h 2059839"/>
              <a:gd name="connsiteX1" fmla="*/ 416437 w 7306187"/>
              <a:gd name="connsiteY1" fmla="*/ 209550 h 2059839"/>
              <a:gd name="connsiteX2" fmla="*/ 327537 w 7306187"/>
              <a:gd name="connsiteY2" fmla="*/ 520700 h 2059839"/>
              <a:gd name="connsiteX3" fmla="*/ 16387 w 7306187"/>
              <a:gd name="connsiteY3" fmla="*/ 1111250 h 2059839"/>
              <a:gd name="connsiteX4" fmla="*/ 54487 w 7306187"/>
              <a:gd name="connsiteY4" fmla="*/ 1479550 h 2059839"/>
              <a:gd name="connsiteX5" fmla="*/ 149737 w 7306187"/>
              <a:gd name="connsiteY5" fmla="*/ 1981200 h 2059839"/>
              <a:gd name="connsiteX6" fmla="*/ 359287 w 7306187"/>
              <a:gd name="connsiteY6" fmla="*/ 2032000 h 2059839"/>
              <a:gd name="connsiteX7" fmla="*/ 1222887 w 7306187"/>
              <a:gd name="connsiteY7" fmla="*/ 1714500 h 2059839"/>
              <a:gd name="connsiteX8" fmla="*/ 1673737 w 7306187"/>
              <a:gd name="connsiteY8" fmla="*/ 1663700 h 2059839"/>
              <a:gd name="connsiteX9" fmla="*/ 2626237 w 7306187"/>
              <a:gd name="connsiteY9" fmla="*/ 1676400 h 2059839"/>
              <a:gd name="connsiteX10" fmla="*/ 3013587 w 7306187"/>
              <a:gd name="connsiteY10" fmla="*/ 1498600 h 2059839"/>
              <a:gd name="connsiteX11" fmla="*/ 3356487 w 7306187"/>
              <a:gd name="connsiteY11" fmla="*/ 1485900 h 2059839"/>
              <a:gd name="connsiteX12" fmla="*/ 3712087 w 7306187"/>
              <a:gd name="connsiteY12" fmla="*/ 1244600 h 2059839"/>
              <a:gd name="connsiteX13" fmla="*/ 5026537 w 7306187"/>
              <a:gd name="connsiteY13" fmla="*/ 685800 h 2059839"/>
              <a:gd name="connsiteX14" fmla="*/ 5356737 w 7306187"/>
              <a:gd name="connsiteY14" fmla="*/ 1047750 h 2059839"/>
              <a:gd name="connsiteX15" fmla="*/ 6277487 w 7306187"/>
              <a:gd name="connsiteY15" fmla="*/ 895350 h 2059839"/>
              <a:gd name="connsiteX16" fmla="*/ 6652137 w 7306187"/>
              <a:gd name="connsiteY16" fmla="*/ 1041400 h 2059839"/>
              <a:gd name="connsiteX17" fmla="*/ 6848987 w 7306187"/>
              <a:gd name="connsiteY17" fmla="*/ 914400 h 2059839"/>
              <a:gd name="connsiteX18" fmla="*/ 7204587 w 7306187"/>
              <a:gd name="connsiteY18" fmla="*/ 920750 h 2059839"/>
              <a:gd name="connsiteX19" fmla="*/ 7306187 w 7306187"/>
              <a:gd name="connsiteY19" fmla="*/ 1098550 h 2059839"/>
              <a:gd name="connsiteX0" fmla="*/ 524387 w 7306187"/>
              <a:gd name="connsiteY0" fmla="*/ 0 h 2066189"/>
              <a:gd name="connsiteX1" fmla="*/ 416437 w 7306187"/>
              <a:gd name="connsiteY1" fmla="*/ 215900 h 2066189"/>
              <a:gd name="connsiteX2" fmla="*/ 327537 w 7306187"/>
              <a:gd name="connsiteY2" fmla="*/ 527050 h 2066189"/>
              <a:gd name="connsiteX3" fmla="*/ 16387 w 7306187"/>
              <a:gd name="connsiteY3" fmla="*/ 1117600 h 2066189"/>
              <a:gd name="connsiteX4" fmla="*/ 54487 w 7306187"/>
              <a:gd name="connsiteY4" fmla="*/ 1485900 h 2066189"/>
              <a:gd name="connsiteX5" fmla="*/ 149737 w 7306187"/>
              <a:gd name="connsiteY5" fmla="*/ 1987550 h 2066189"/>
              <a:gd name="connsiteX6" fmla="*/ 359287 w 7306187"/>
              <a:gd name="connsiteY6" fmla="*/ 2038350 h 2066189"/>
              <a:gd name="connsiteX7" fmla="*/ 1222887 w 7306187"/>
              <a:gd name="connsiteY7" fmla="*/ 1720850 h 2066189"/>
              <a:gd name="connsiteX8" fmla="*/ 1673737 w 7306187"/>
              <a:gd name="connsiteY8" fmla="*/ 1670050 h 2066189"/>
              <a:gd name="connsiteX9" fmla="*/ 2626237 w 7306187"/>
              <a:gd name="connsiteY9" fmla="*/ 1682750 h 2066189"/>
              <a:gd name="connsiteX10" fmla="*/ 3013587 w 7306187"/>
              <a:gd name="connsiteY10" fmla="*/ 1504950 h 2066189"/>
              <a:gd name="connsiteX11" fmla="*/ 3356487 w 7306187"/>
              <a:gd name="connsiteY11" fmla="*/ 1492250 h 2066189"/>
              <a:gd name="connsiteX12" fmla="*/ 3712087 w 7306187"/>
              <a:gd name="connsiteY12" fmla="*/ 1250950 h 2066189"/>
              <a:gd name="connsiteX13" fmla="*/ 5026537 w 7306187"/>
              <a:gd name="connsiteY13" fmla="*/ 692150 h 2066189"/>
              <a:gd name="connsiteX14" fmla="*/ 5356737 w 7306187"/>
              <a:gd name="connsiteY14" fmla="*/ 1054100 h 2066189"/>
              <a:gd name="connsiteX15" fmla="*/ 6277487 w 7306187"/>
              <a:gd name="connsiteY15" fmla="*/ 901700 h 2066189"/>
              <a:gd name="connsiteX16" fmla="*/ 6652137 w 7306187"/>
              <a:gd name="connsiteY16" fmla="*/ 1047750 h 2066189"/>
              <a:gd name="connsiteX17" fmla="*/ 6848987 w 7306187"/>
              <a:gd name="connsiteY17" fmla="*/ 920750 h 2066189"/>
              <a:gd name="connsiteX18" fmla="*/ 7204587 w 7306187"/>
              <a:gd name="connsiteY18" fmla="*/ 927100 h 2066189"/>
              <a:gd name="connsiteX19" fmla="*/ 7306187 w 7306187"/>
              <a:gd name="connsiteY19" fmla="*/ 1104900 h 2066189"/>
              <a:gd name="connsiteX0" fmla="*/ 530737 w 7306187"/>
              <a:gd name="connsiteY0" fmla="*/ 0 h 2072539"/>
              <a:gd name="connsiteX1" fmla="*/ 416437 w 7306187"/>
              <a:gd name="connsiteY1" fmla="*/ 222250 h 2072539"/>
              <a:gd name="connsiteX2" fmla="*/ 327537 w 7306187"/>
              <a:gd name="connsiteY2" fmla="*/ 533400 h 2072539"/>
              <a:gd name="connsiteX3" fmla="*/ 16387 w 7306187"/>
              <a:gd name="connsiteY3" fmla="*/ 1123950 h 2072539"/>
              <a:gd name="connsiteX4" fmla="*/ 54487 w 7306187"/>
              <a:gd name="connsiteY4" fmla="*/ 1492250 h 2072539"/>
              <a:gd name="connsiteX5" fmla="*/ 149737 w 7306187"/>
              <a:gd name="connsiteY5" fmla="*/ 1993900 h 2072539"/>
              <a:gd name="connsiteX6" fmla="*/ 359287 w 7306187"/>
              <a:gd name="connsiteY6" fmla="*/ 2044700 h 2072539"/>
              <a:gd name="connsiteX7" fmla="*/ 1222887 w 7306187"/>
              <a:gd name="connsiteY7" fmla="*/ 1727200 h 2072539"/>
              <a:gd name="connsiteX8" fmla="*/ 1673737 w 7306187"/>
              <a:gd name="connsiteY8" fmla="*/ 1676400 h 2072539"/>
              <a:gd name="connsiteX9" fmla="*/ 2626237 w 7306187"/>
              <a:gd name="connsiteY9" fmla="*/ 1689100 h 2072539"/>
              <a:gd name="connsiteX10" fmla="*/ 3013587 w 7306187"/>
              <a:gd name="connsiteY10" fmla="*/ 1511300 h 2072539"/>
              <a:gd name="connsiteX11" fmla="*/ 3356487 w 7306187"/>
              <a:gd name="connsiteY11" fmla="*/ 1498600 h 2072539"/>
              <a:gd name="connsiteX12" fmla="*/ 3712087 w 7306187"/>
              <a:gd name="connsiteY12" fmla="*/ 1257300 h 2072539"/>
              <a:gd name="connsiteX13" fmla="*/ 5026537 w 7306187"/>
              <a:gd name="connsiteY13" fmla="*/ 698500 h 2072539"/>
              <a:gd name="connsiteX14" fmla="*/ 5356737 w 7306187"/>
              <a:gd name="connsiteY14" fmla="*/ 1060450 h 2072539"/>
              <a:gd name="connsiteX15" fmla="*/ 6277487 w 7306187"/>
              <a:gd name="connsiteY15" fmla="*/ 908050 h 2072539"/>
              <a:gd name="connsiteX16" fmla="*/ 6652137 w 7306187"/>
              <a:gd name="connsiteY16" fmla="*/ 1054100 h 2072539"/>
              <a:gd name="connsiteX17" fmla="*/ 6848987 w 7306187"/>
              <a:gd name="connsiteY17" fmla="*/ 927100 h 2072539"/>
              <a:gd name="connsiteX18" fmla="*/ 7204587 w 7306187"/>
              <a:gd name="connsiteY18" fmla="*/ 933450 h 2072539"/>
              <a:gd name="connsiteX19" fmla="*/ 7306187 w 7306187"/>
              <a:gd name="connsiteY19" fmla="*/ 1111250 h 2072539"/>
              <a:gd name="connsiteX0" fmla="*/ 530737 w 7306187"/>
              <a:gd name="connsiteY0" fmla="*/ 0 h 2072539"/>
              <a:gd name="connsiteX1" fmla="*/ 410087 w 7306187"/>
              <a:gd name="connsiteY1" fmla="*/ 203200 h 2072539"/>
              <a:gd name="connsiteX2" fmla="*/ 327537 w 7306187"/>
              <a:gd name="connsiteY2" fmla="*/ 533400 h 2072539"/>
              <a:gd name="connsiteX3" fmla="*/ 16387 w 7306187"/>
              <a:gd name="connsiteY3" fmla="*/ 1123950 h 2072539"/>
              <a:gd name="connsiteX4" fmla="*/ 54487 w 7306187"/>
              <a:gd name="connsiteY4" fmla="*/ 1492250 h 2072539"/>
              <a:gd name="connsiteX5" fmla="*/ 149737 w 7306187"/>
              <a:gd name="connsiteY5" fmla="*/ 1993900 h 2072539"/>
              <a:gd name="connsiteX6" fmla="*/ 359287 w 7306187"/>
              <a:gd name="connsiteY6" fmla="*/ 2044700 h 2072539"/>
              <a:gd name="connsiteX7" fmla="*/ 1222887 w 7306187"/>
              <a:gd name="connsiteY7" fmla="*/ 1727200 h 2072539"/>
              <a:gd name="connsiteX8" fmla="*/ 1673737 w 7306187"/>
              <a:gd name="connsiteY8" fmla="*/ 1676400 h 2072539"/>
              <a:gd name="connsiteX9" fmla="*/ 2626237 w 7306187"/>
              <a:gd name="connsiteY9" fmla="*/ 1689100 h 2072539"/>
              <a:gd name="connsiteX10" fmla="*/ 3013587 w 7306187"/>
              <a:gd name="connsiteY10" fmla="*/ 1511300 h 2072539"/>
              <a:gd name="connsiteX11" fmla="*/ 3356487 w 7306187"/>
              <a:gd name="connsiteY11" fmla="*/ 1498600 h 2072539"/>
              <a:gd name="connsiteX12" fmla="*/ 3712087 w 7306187"/>
              <a:gd name="connsiteY12" fmla="*/ 1257300 h 2072539"/>
              <a:gd name="connsiteX13" fmla="*/ 5026537 w 7306187"/>
              <a:gd name="connsiteY13" fmla="*/ 698500 h 2072539"/>
              <a:gd name="connsiteX14" fmla="*/ 5356737 w 7306187"/>
              <a:gd name="connsiteY14" fmla="*/ 1060450 h 2072539"/>
              <a:gd name="connsiteX15" fmla="*/ 6277487 w 7306187"/>
              <a:gd name="connsiteY15" fmla="*/ 908050 h 2072539"/>
              <a:gd name="connsiteX16" fmla="*/ 6652137 w 7306187"/>
              <a:gd name="connsiteY16" fmla="*/ 1054100 h 2072539"/>
              <a:gd name="connsiteX17" fmla="*/ 6848987 w 7306187"/>
              <a:gd name="connsiteY17" fmla="*/ 927100 h 2072539"/>
              <a:gd name="connsiteX18" fmla="*/ 7204587 w 7306187"/>
              <a:gd name="connsiteY18" fmla="*/ 933450 h 2072539"/>
              <a:gd name="connsiteX19" fmla="*/ 7306187 w 7306187"/>
              <a:gd name="connsiteY19" fmla="*/ 1111250 h 2072539"/>
              <a:gd name="connsiteX0" fmla="*/ 528937 w 7304387"/>
              <a:gd name="connsiteY0" fmla="*/ 0 h 2072539"/>
              <a:gd name="connsiteX1" fmla="*/ 408287 w 7304387"/>
              <a:gd name="connsiteY1" fmla="*/ 203200 h 2072539"/>
              <a:gd name="connsiteX2" fmla="*/ 300337 w 7304387"/>
              <a:gd name="connsiteY2" fmla="*/ 539750 h 2072539"/>
              <a:gd name="connsiteX3" fmla="*/ 14587 w 7304387"/>
              <a:gd name="connsiteY3" fmla="*/ 1123950 h 2072539"/>
              <a:gd name="connsiteX4" fmla="*/ 52687 w 7304387"/>
              <a:gd name="connsiteY4" fmla="*/ 1492250 h 2072539"/>
              <a:gd name="connsiteX5" fmla="*/ 147937 w 7304387"/>
              <a:gd name="connsiteY5" fmla="*/ 1993900 h 2072539"/>
              <a:gd name="connsiteX6" fmla="*/ 357487 w 7304387"/>
              <a:gd name="connsiteY6" fmla="*/ 2044700 h 2072539"/>
              <a:gd name="connsiteX7" fmla="*/ 1221087 w 7304387"/>
              <a:gd name="connsiteY7" fmla="*/ 1727200 h 2072539"/>
              <a:gd name="connsiteX8" fmla="*/ 1671937 w 7304387"/>
              <a:gd name="connsiteY8" fmla="*/ 1676400 h 2072539"/>
              <a:gd name="connsiteX9" fmla="*/ 2624437 w 7304387"/>
              <a:gd name="connsiteY9" fmla="*/ 1689100 h 2072539"/>
              <a:gd name="connsiteX10" fmla="*/ 3011787 w 7304387"/>
              <a:gd name="connsiteY10" fmla="*/ 1511300 h 2072539"/>
              <a:gd name="connsiteX11" fmla="*/ 3354687 w 7304387"/>
              <a:gd name="connsiteY11" fmla="*/ 1498600 h 2072539"/>
              <a:gd name="connsiteX12" fmla="*/ 3710287 w 7304387"/>
              <a:gd name="connsiteY12" fmla="*/ 1257300 h 2072539"/>
              <a:gd name="connsiteX13" fmla="*/ 5024737 w 7304387"/>
              <a:gd name="connsiteY13" fmla="*/ 698500 h 2072539"/>
              <a:gd name="connsiteX14" fmla="*/ 5354937 w 7304387"/>
              <a:gd name="connsiteY14" fmla="*/ 1060450 h 2072539"/>
              <a:gd name="connsiteX15" fmla="*/ 6275687 w 7304387"/>
              <a:gd name="connsiteY15" fmla="*/ 908050 h 2072539"/>
              <a:gd name="connsiteX16" fmla="*/ 6650337 w 7304387"/>
              <a:gd name="connsiteY16" fmla="*/ 1054100 h 2072539"/>
              <a:gd name="connsiteX17" fmla="*/ 6847187 w 7304387"/>
              <a:gd name="connsiteY17" fmla="*/ 927100 h 2072539"/>
              <a:gd name="connsiteX18" fmla="*/ 7202787 w 7304387"/>
              <a:gd name="connsiteY18" fmla="*/ 933450 h 2072539"/>
              <a:gd name="connsiteX19" fmla="*/ 7304387 w 7304387"/>
              <a:gd name="connsiteY19" fmla="*/ 1111250 h 2072539"/>
              <a:gd name="connsiteX0" fmla="*/ 532201 w 7307651"/>
              <a:gd name="connsiteY0" fmla="*/ 0 h 2071938"/>
              <a:gd name="connsiteX1" fmla="*/ 411551 w 7307651"/>
              <a:gd name="connsiteY1" fmla="*/ 203200 h 2071938"/>
              <a:gd name="connsiteX2" fmla="*/ 303601 w 7307651"/>
              <a:gd name="connsiteY2" fmla="*/ 539750 h 2071938"/>
              <a:gd name="connsiteX3" fmla="*/ 17851 w 7307651"/>
              <a:gd name="connsiteY3" fmla="*/ 1123950 h 2071938"/>
              <a:gd name="connsiteX4" fmla="*/ 43251 w 7307651"/>
              <a:gd name="connsiteY4" fmla="*/ 1504950 h 2071938"/>
              <a:gd name="connsiteX5" fmla="*/ 151201 w 7307651"/>
              <a:gd name="connsiteY5" fmla="*/ 1993900 h 2071938"/>
              <a:gd name="connsiteX6" fmla="*/ 360751 w 7307651"/>
              <a:gd name="connsiteY6" fmla="*/ 2044700 h 2071938"/>
              <a:gd name="connsiteX7" fmla="*/ 1224351 w 7307651"/>
              <a:gd name="connsiteY7" fmla="*/ 1727200 h 2071938"/>
              <a:gd name="connsiteX8" fmla="*/ 1675201 w 7307651"/>
              <a:gd name="connsiteY8" fmla="*/ 1676400 h 2071938"/>
              <a:gd name="connsiteX9" fmla="*/ 2627701 w 7307651"/>
              <a:gd name="connsiteY9" fmla="*/ 1689100 h 2071938"/>
              <a:gd name="connsiteX10" fmla="*/ 3015051 w 7307651"/>
              <a:gd name="connsiteY10" fmla="*/ 1511300 h 2071938"/>
              <a:gd name="connsiteX11" fmla="*/ 3357951 w 7307651"/>
              <a:gd name="connsiteY11" fmla="*/ 1498600 h 2071938"/>
              <a:gd name="connsiteX12" fmla="*/ 3713551 w 7307651"/>
              <a:gd name="connsiteY12" fmla="*/ 1257300 h 2071938"/>
              <a:gd name="connsiteX13" fmla="*/ 5028001 w 7307651"/>
              <a:gd name="connsiteY13" fmla="*/ 698500 h 2071938"/>
              <a:gd name="connsiteX14" fmla="*/ 5358201 w 7307651"/>
              <a:gd name="connsiteY14" fmla="*/ 1060450 h 2071938"/>
              <a:gd name="connsiteX15" fmla="*/ 6278951 w 7307651"/>
              <a:gd name="connsiteY15" fmla="*/ 908050 h 2071938"/>
              <a:gd name="connsiteX16" fmla="*/ 6653601 w 7307651"/>
              <a:gd name="connsiteY16" fmla="*/ 1054100 h 2071938"/>
              <a:gd name="connsiteX17" fmla="*/ 6850451 w 7307651"/>
              <a:gd name="connsiteY17" fmla="*/ 927100 h 2071938"/>
              <a:gd name="connsiteX18" fmla="*/ 7206051 w 7307651"/>
              <a:gd name="connsiteY18" fmla="*/ 933450 h 2071938"/>
              <a:gd name="connsiteX19" fmla="*/ 7307651 w 7307651"/>
              <a:gd name="connsiteY19" fmla="*/ 1111250 h 2071938"/>
              <a:gd name="connsiteX0" fmla="*/ 532201 w 7307651"/>
              <a:gd name="connsiteY0" fmla="*/ 0 h 2071938"/>
              <a:gd name="connsiteX1" fmla="*/ 411551 w 7307651"/>
              <a:gd name="connsiteY1" fmla="*/ 203200 h 2071938"/>
              <a:gd name="connsiteX2" fmla="*/ 303601 w 7307651"/>
              <a:gd name="connsiteY2" fmla="*/ 539750 h 2071938"/>
              <a:gd name="connsiteX3" fmla="*/ 17851 w 7307651"/>
              <a:gd name="connsiteY3" fmla="*/ 1123950 h 2071938"/>
              <a:gd name="connsiteX4" fmla="*/ 43251 w 7307651"/>
              <a:gd name="connsiteY4" fmla="*/ 1504950 h 2071938"/>
              <a:gd name="connsiteX5" fmla="*/ 151201 w 7307651"/>
              <a:gd name="connsiteY5" fmla="*/ 1993900 h 2071938"/>
              <a:gd name="connsiteX6" fmla="*/ 360751 w 7307651"/>
              <a:gd name="connsiteY6" fmla="*/ 2044700 h 2071938"/>
              <a:gd name="connsiteX7" fmla="*/ 1224351 w 7307651"/>
              <a:gd name="connsiteY7" fmla="*/ 1727200 h 2071938"/>
              <a:gd name="connsiteX8" fmla="*/ 1675201 w 7307651"/>
              <a:gd name="connsiteY8" fmla="*/ 1676400 h 2071938"/>
              <a:gd name="connsiteX9" fmla="*/ 2627701 w 7307651"/>
              <a:gd name="connsiteY9" fmla="*/ 1689100 h 2071938"/>
              <a:gd name="connsiteX10" fmla="*/ 3015051 w 7307651"/>
              <a:gd name="connsiteY10" fmla="*/ 1511300 h 2071938"/>
              <a:gd name="connsiteX11" fmla="*/ 3357951 w 7307651"/>
              <a:gd name="connsiteY11" fmla="*/ 1498600 h 2071938"/>
              <a:gd name="connsiteX12" fmla="*/ 3713551 w 7307651"/>
              <a:gd name="connsiteY12" fmla="*/ 1257300 h 2071938"/>
              <a:gd name="connsiteX13" fmla="*/ 5028001 w 7307651"/>
              <a:gd name="connsiteY13" fmla="*/ 698500 h 2071938"/>
              <a:gd name="connsiteX14" fmla="*/ 5358201 w 7307651"/>
              <a:gd name="connsiteY14" fmla="*/ 1149350 h 2071938"/>
              <a:gd name="connsiteX15" fmla="*/ 6278951 w 7307651"/>
              <a:gd name="connsiteY15" fmla="*/ 908050 h 2071938"/>
              <a:gd name="connsiteX16" fmla="*/ 6653601 w 7307651"/>
              <a:gd name="connsiteY16" fmla="*/ 1054100 h 2071938"/>
              <a:gd name="connsiteX17" fmla="*/ 6850451 w 7307651"/>
              <a:gd name="connsiteY17" fmla="*/ 927100 h 2071938"/>
              <a:gd name="connsiteX18" fmla="*/ 7206051 w 7307651"/>
              <a:gd name="connsiteY18" fmla="*/ 933450 h 2071938"/>
              <a:gd name="connsiteX19" fmla="*/ 7307651 w 7307651"/>
              <a:gd name="connsiteY19" fmla="*/ 1111250 h 2071938"/>
              <a:gd name="connsiteX0" fmla="*/ 532201 w 7307651"/>
              <a:gd name="connsiteY0" fmla="*/ 0 h 2071938"/>
              <a:gd name="connsiteX1" fmla="*/ 411551 w 7307651"/>
              <a:gd name="connsiteY1" fmla="*/ 203200 h 2071938"/>
              <a:gd name="connsiteX2" fmla="*/ 303601 w 7307651"/>
              <a:gd name="connsiteY2" fmla="*/ 539750 h 2071938"/>
              <a:gd name="connsiteX3" fmla="*/ 17851 w 7307651"/>
              <a:gd name="connsiteY3" fmla="*/ 1123950 h 2071938"/>
              <a:gd name="connsiteX4" fmla="*/ 43251 w 7307651"/>
              <a:gd name="connsiteY4" fmla="*/ 1504950 h 2071938"/>
              <a:gd name="connsiteX5" fmla="*/ 151201 w 7307651"/>
              <a:gd name="connsiteY5" fmla="*/ 1993900 h 2071938"/>
              <a:gd name="connsiteX6" fmla="*/ 360751 w 7307651"/>
              <a:gd name="connsiteY6" fmla="*/ 2044700 h 2071938"/>
              <a:gd name="connsiteX7" fmla="*/ 1224351 w 7307651"/>
              <a:gd name="connsiteY7" fmla="*/ 1727200 h 2071938"/>
              <a:gd name="connsiteX8" fmla="*/ 1675201 w 7307651"/>
              <a:gd name="connsiteY8" fmla="*/ 1676400 h 2071938"/>
              <a:gd name="connsiteX9" fmla="*/ 2627701 w 7307651"/>
              <a:gd name="connsiteY9" fmla="*/ 1689100 h 2071938"/>
              <a:gd name="connsiteX10" fmla="*/ 3015051 w 7307651"/>
              <a:gd name="connsiteY10" fmla="*/ 1511300 h 2071938"/>
              <a:gd name="connsiteX11" fmla="*/ 3357951 w 7307651"/>
              <a:gd name="connsiteY11" fmla="*/ 1498600 h 2071938"/>
              <a:gd name="connsiteX12" fmla="*/ 3713551 w 7307651"/>
              <a:gd name="connsiteY12" fmla="*/ 1257300 h 2071938"/>
              <a:gd name="connsiteX13" fmla="*/ 5028001 w 7307651"/>
              <a:gd name="connsiteY13" fmla="*/ 698500 h 2071938"/>
              <a:gd name="connsiteX14" fmla="*/ 5358201 w 7307651"/>
              <a:gd name="connsiteY14" fmla="*/ 1149350 h 2071938"/>
              <a:gd name="connsiteX15" fmla="*/ 6278951 w 7307651"/>
              <a:gd name="connsiteY15" fmla="*/ 908050 h 2071938"/>
              <a:gd name="connsiteX16" fmla="*/ 6653601 w 7307651"/>
              <a:gd name="connsiteY16" fmla="*/ 1054100 h 2071938"/>
              <a:gd name="connsiteX17" fmla="*/ 6850451 w 7307651"/>
              <a:gd name="connsiteY17" fmla="*/ 927100 h 2071938"/>
              <a:gd name="connsiteX18" fmla="*/ 7206051 w 7307651"/>
              <a:gd name="connsiteY18" fmla="*/ 933450 h 2071938"/>
              <a:gd name="connsiteX19" fmla="*/ 7307651 w 7307651"/>
              <a:gd name="connsiteY19" fmla="*/ 1111250 h 2071938"/>
              <a:gd name="connsiteX0" fmla="*/ 532201 w 7307651"/>
              <a:gd name="connsiteY0" fmla="*/ 0 h 2071938"/>
              <a:gd name="connsiteX1" fmla="*/ 411551 w 7307651"/>
              <a:gd name="connsiteY1" fmla="*/ 203200 h 2071938"/>
              <a:gd name="connsiteX2" fmla="*/ 303601 w 7307651"/>
              <a:gd name="connsiteY2" fmla="*/ 539750 h 2071938"/>
              <a:gd name="connsiteX3" fmla="*/ 17851 w 7307651"/>
              <a:gd name="connsiteY3" fmla="*/ 1123950 h 2071938"/>
              <a:gd name="connsiteX4" fmla="*/ 43251 w 7307651"/>
              <a:gd name="connsiteY4" fmla="*/ 1504950 h 2071938"/>
              <a:gd name="connsiteX5" fmla="*/ 151201 w 7307651"/>
              <a:gd name="connsiteY5" fmla="*/ 1993900 h 2071938"/>
              <a:gd name="connsiteX6" fmla="*/ 360751 w 7307651"/>
              <a:gd name="connsiteY6" fmla="*/ 2044700 h 2071938"/>
              <a:gd name="connsiteX7" fmla="*/ 1224351 w 7307651"/>
              <a:gd name="connsiteY7" fmla="*/ 1727200 h 2071938"/>
              <a:gd name="connsiteX8" fmla="*/ 1675201 w 7307651"/>
              <a:gd name="connsiteY8" fmla="*/ 1676400 h 2071938"/>
              <a:gd name="connsiteX9" fmla="*/ 2627701 w 7307651"/>
              <a:gd name="connsiteY9" fmla="*/ 1689100 h 2071938"/>
              <a:gd name="connsiteX10" fmla="*/ 3015051 w 7307651"/>
              <a:gd name="connsiteY10" fmla="*/ 1511300 h 2071938"/>
              <a:gd name="connsiteX11" fmla="*/ 3357951 w 7307651"/>
              <a:gd name="connsiteY11" fmla="*/ 1498600 h 2071938"/>
              <a:gd name="connsiteX12" fmla="*/ 3713551 w 7307651"/>
              <a:gd name="connsiteY12" fmla="*/ 1257300 h 2071938"/>
              <a:gd name="connsiteX13" fmla="*/ 5028001 w 7307651"/>
              <a:gd name="connsiteY13" fmla="*/ 698500 h 2071938"/>
              <a:gd name="connsiteX14" fmla="*/ 5466151 w 7307651"/>
              <a:gd name="connsiteY14" fmla="*/ 1136650 h 2071938"/>
              <a:gd name="connsiteX15" fmla="*/ 6278951 w 7307651"/>
              <a:gd name="connsiteY15" fmla="*/ 908050 h 2071938"/>
              <a:gd name="connsiteX16" fmla="*/ 6653601 w 7307651"/>
              <a:gd name="connsiteY16" fmla="*/ 1054100 h 2071938"/>
              <a:gd name="connsiteX17" fmla="*/ 6850451 w 7307651"/>
              <a:gd name="connsiteY17" fmla="*/ 927100 h 2071938"/>
              <a:gd name="connsiteX18" fmla="*/ 7206051 w 7307651"/>
              <a:gd name="connsiteY18" fmla="*/ 933450 h 2071938"/>
              <a:gd name="connsiteX19" fmla="*/ 7307651 w 7307651"/>
              <a:gd name="connsiteY19" fmla="*/ 1111250 h 2071938"/>
              <a:gd name="connsiteX0" fmla="*/ 532201 w 7307651"/>
              <a:gd name="connsiteY0" fmla="*/ 0 h 2071938"/>
              <a:gd name="connsiteX1" fmla="*/ 411551 w 7307651"/>
              <a:gd name="connsiteY1" fmla="*/ 203200 h 2071938"/>
              <a:gd name="connsiteX2" fmla="*/ 303601 w 7307651"/>
              <a:gd name="connsiteY2" fmla="*/ 539750 h 2071938"/>
              <a:gd name="connsiteX3" fmla="*/ 17851 w 7307651"/>
              <a:gd name="connsiteY3" fmla="*/ 1123950 h 2071938"/>
              <a:gd name="connsiteX4" fmla="*/ 43251 w 7307651"/>
              <a:gd name="connsiteY4" fmla="*/ 1504950 h 2071938"/>
              <a:gd name="connsiteX5" fmla="*/ 151201 w 7307651"/>
              <a:gd name="connsiteY5" fmla="*/ 1993900 h 2071938"/>
              <a:gd name="connsiteX6" fmla="*/ 360751 w 7307651"/>
              <a:gd name="connsiteY6" fmla="*/ 2044700 h 2071938"/>
              <a:gd name="connsiteX7" fmla="*/ 1224351 w 7307651"/>
              <a:gd name="connsiteY7" fmla="*/ 1727200 h 2071938"/>
              <a:gd name="connsiteX8" fmla="*/ 1675201 w 7307651"/>
              <a:gd name="connsiteY8" fmla="*/ 1676400 h 2071938"/>
              <a:gd name="connsiteX9" fmla="*/ 2627701 w 7307651"/>
              <a:gd name="connsiteY9" fmla="*/ 1689100 h 2071938"/>
              <a:gd name="connsiteX10" fmla="*/ 3015051 w 7307651"/>
              <a:gd name="connsiteY10" fmla="*/ 1511300 h 2071938"/>
              <a:gd name="connsiteX11" fmla="*/ 3357951 w 7307651"/>
              <a:gd name="connsiteY11" fmla="*/ 1498600 h 2071938"/>
              <a:gd name="connsiteX12" fmla="*/ 3713551 w 7307651"/>
              <a:gd name="connsiteY12" fmla="*/ 1257300 h 2071938"/>
              <a:gd name="connsiteX13" fmla="*/ 5028001 w 7307651"/>
              <a:gd name="connsiteY13" fmla="*/ 698500 h 2071938"/>
              <a:gd name="connsiteX14" fmla="*/ 5320101 w 7307651"/>
              <a:gd name="connsiteY14" fmla="*/ 1168400 h 2071938"/>
              <a:gd name="connsiteX15" fmla="*/ 6278951 w 7307651"/>
              <a:gd name="connsiteY15" fmla="*/ 908050 h 2071938"/>
              <a:gd name="connsiteX16" fmla="*/ 6653601 w 7307651"/>
              <a:gd name="connsiteY16" fmla="*/ 1054100 h 2071938"/>
              <a:gd name="connsiteX17" fmla="*/ 6850451 w 7307651"/>
              <a:gd name="connsiteY17" fmla="*/ 927100 h 2071938"/>
              <a:gd name="connsiteX18" fmla="*/ 7206051 w 7307651"/>
              <a:gd name="connsiteY18" fmla="*/ 933450 h 2071938"/>
              <a:gd name="connsiteX19" fmla="*/ 7307651 w 7307651"/>
              <a:gd name="connsiteY19" fmla="*/ 1111250 h 2071938"/>
              <a:gd name="connsiteX0" fmla="*/ 532201 w 7307651"/>
              <a:gd name="connsiteY0" fmla="*/ 0 h 2071938"/>
              <a:gd name="connsiteX1" fmla="*/ 411551 w 7307651"/>
              <a:gd name="connsiteY1" fmla="*/ 203200 h 2071938"/>
              <a:gd name="connsiteX2" fmla="*/ 303601 w 7307651"/>
              <a:gd name="connsiteY2" fmla="*/ 539750 h 2071938"/>
              <a:gd name="connsiteX3" fmla="*/ 17851 w 7307651"/>
              <a:gd name="connsiteY3" fmla="*/ 1123950 h 2071938"/>
              <a:gd name="connsiteX4" fmla="*/ 43251 w 7307651"/>
              <a:gd name="connsiteY4" fmla="*/ 1504950 h 2071938"/>
              <a:gd name="connsiteX5" fmla="*/ 151201 w 7307651"/>
              <a:gd name="connsiteY5" fmla="*/ 1993900 h 2071938"/>
              <a:gd name="connsiteX6" fmla="*/ 360751 w 7307651"/>
              <a:gd name="connsiteY6" fmla="*/ 2044700 h 2071938"/>
              <a:gd name="connsiteX7" fmla="*/ 1224351 w 7307651"/>
              <a:gd name="connsiteY7" fmla="*/ 1727200 h 2071938"/>
              <a:gd name="connsiteX8" fmla="*/ 1675201 w 7307651"/>
              <a:gd name="connsiteY8" fmla="*/ 1676400 h 2071938"/>
              <a:gd name="connsiteX9" fmla="*/ 2627701 w 7307651"/>
              <a:gd name="connsiteY9" fmla="*/ 1689100 h 2071938"/>
              <a:gd name="connsiteX10" fmla="*/ 3015051 w 7307651"/>
              <a:gd name="connsiteY10" fmla="*/ 1511300 h 2071938"/>
              <a:gd name="connsiteX11" fmla="*/ 3357951 w 7307651"/>
              <a:gd name="connsiteY11" fmla="*/ 1498600 h 2071938"/>
              <a:gd name="connsiteX12" fmla="*/ 3713551 w 7307651"/>
              <a:gd name="connsiteY12" fmla="*/ 1257300 h 2071938"/>
              <a:gd name="connsiteX13" fmla="*/ 5028001 w 7307651"/>
              <a:gd name="connsiteY13" fmla="*/ 698500 h 2071938"/>
              <a:gd name="connsiteX14" fmla="*/ 5320101 w 7307651"/>
              <a:gd name="connsiteY14" fmla="*/ 1168400 h 2071938"/>
              <a:gd name="connsiteX15" fmla="*/ 6278951 w 7307651"/>
              <a:gd name="connsiteY15" fmla="*/ 908050 h 2071938"/>
              <a:gd name="connsiteX16" fmla="*/ 6653601 w 7307651"/>
              <a:gd name="connsiteY16" fmla="*/ 1054100 h 2071938"/>
              <a:gd name="connsiteX17" fmla="*/ 6850451 w 7307651"/>
              <a:gd name="connsiteY17" fmla="*/ 927100 h 2071938"/>
              <a:gd name="connsiteX18" fmla="*/ 7206051 w 7307651"/>
              <a:gd name="connsiteY18" fmla="*/ 933450 h 2071938"/>
              <a:gd name="connsiteX19" fmla="*/ 7307651 w 7307651"/>
              <a:gd name="connsiteY19" fmla="*/ 1111250 h 2071938"/>
              <a:gd name="connsiteX0" fmla="*/ 532201 w 7307651"/>
              <a:gd name="connsiteY0" fmla="*/ 0 h 2071938"/>
              <a:gd name="connsiteX1" fmla="*/ 411551 w 7307651"/>
              <a:gd name="connsiteY1" fmla="*/ 203200 h 2071938"/>
              <a:gd name="connsiteX2" fmla="*/ 303601 w 7307651"/>
              <a:gd name="connsiteY2" fmla="*/ 539750 h 2071938"/>
              <a:gd name="connsiteX3" fmla="*/ 17851 w 7307651"/>
              <a:gd name="connsiteY3" fmla="*/ 1123950 h 2071938"/>
              <a:gd name="connsiteX4" fmla="*/ 43251 w 7307651"/>
              <a:gd name="connsiteY4" fmla="*/ 1504950 h 2071938"/>
              <a:gd name="connsiteX5" fmla="*/ 151201 w 7307651"/>
              <a:gd name="connsiteY5" fmla="*/ 1993900 h 2071938"/>
              <a:gd name="connsiteX6" fmla="*/ 360751 w 7307651"/>
              <a:gd name="connsiteY6" fmla="*/ 2044700 h 2071938"/>
              <a:gd name="connsiteX7" fmla="*/ 1224351 w 7307651"/>
              <a:gd name="connsiteY7" fmla="*/ 1727200 h 2071938"/>
              <a:gd name="connsiteX8" fmla="*/ 1675201 w 7307651"/>
              <a:gd name="connsiteY8" fmla="*/ 1676400 h 2071938"/>
              <a:gd name="connsiteX9" fmla="*/ 2627701 w 7307651"/>
              <a:gd name="connsiteY9" fmla="*/ 1689100 h 2071938"/>
              <a:gd name="connsiteX10" fmla="*/ 3015051 w 7307651"/>
              <a:gd name="connsiteY10" fmla="*/ 1511300 h 2071938"/>
              <a:gd name="connsiteX11" fmla="*/ 3357951 w 7307651"/>
              <a:gd name="connsiteY11" fmla="*/ 1498600 h 2071938"/>
              <a:gd name="connsiteX12" fmla="*/ 3713551 w 7307651"/>
              <a:gd name="connsiteY12" fmla="*/ 1257300 h 2071938"/>
              <a:gd name="connsiteX13" fmla="*/ 5028001 w 7307651"/>
              <a:gd name="connsiteY13" fmla="*/ 698500 h 2071938"/>
              <a:gd name="connsiteX14" fmla="*/ 5320101 w 7307651"/>
              <a:gd name="connsiteY14" fmla="*/ 1168400 h 2071938"/>
              <a:gd name="connsiteX15" fmla="*/ 6278951 w 7307651"/>
              <a:gd name="connsiteY15" fmla="*/ 908050 h 2071938"/>
              <a:gd name="connsiteX16" fmla="*/ 6653601 w 7307651"/>
              <a:gd name="connsiteY16" fmla="*/ 1054100 h 2071938"/>
              <a:gd name="connsiteX17" fmla="*/ 6850451 w 7307651"/>
              <a:gd name="connsiteY17" fmla="*/ 927100 h 2071938"/>
              <a:gd name="connsiteX18" fmla="*/ 7206051 w 7307651"/>
              <a:gd name="connsiteY18" fmla="*/ 933450 h 2071938"/>
              <a:gd name="connsiteX19" fmla="*/ 7307651 w 7307651"/>
              <a:gd name="connsiteY19" fmla="*/ 1111250 h 2071938"/>
              <a:gd name="connsiteX0" fmla="*/ 532201 w 7307651"/>
              <a:gd name="connsiteY0" fmla="*/ 0 h 2071938"/>
              <a:gd name="connsiteX1" fmla="*/ 411551 w 7307651"/>
              <a:gd name="connsiteY1" fmla="*/ 203200 h 2071938"/>
              <a:gd name="connsiteX2" fmla="*/ 303601 w 7307651"/>
              <a:gd name="connsiteY2" fmla="*/ 539750 h 2071938"/>
              <a:gd name="connsiteX3" fmla="*/ 17851 w 7307651"/>
              <a:gd name="connsiteY3" fmla="*/ 1123950 h 2071938"/>
              <a:gd name="connsiteX4" fmla="*/ 43251 w 7307651"/>
              <a:gd name="connsiteY4" fmla="*/ 1504950 h 2071938"/>
              <a:gd name="connsiteX5" fmla="*/ 151201 w 7307651"/>
              <a:gd name="connsiteY5" fmla="*/ 1993900 h 2071938"/>
              <a:gd name="connsiteX6" fmla="*/ 360751 w 7307651"/>
              <a:gd name="connsiteY6" fmla="*/ 2044700 h 2071938"/>
              <a:gd name="connsiteX7" fmla="*/ 1224351 w 7307651"/>
              <a:gd name="connsiteY7" fmla="*/ 1727200 h 2071938"/>
              <a:gd name="connsiteX8" fmla="*/ 1675201 w 7307651"/>
              <a:gd name="connsiteY8" fmla="*/ 1676400 h 2071938"/>
              <a:gd name="connsiteX9" fmla="*/ 2627701 w 7307651"/>
              <a:gd name="connsiteY9" fmla="*/ 1689100 h 2071938"/>
              <a:gd name="connsiteX10" fmla="*/ 3015051 w 7307651"/>
              <a:gd name="connsiteY10" fmla="*/ 1511300 h 2071938"/>
              <a:gd name="connsiteX11" fmla="*/ 3357951 w 7307651"/>
              <a:gd name="connsiteY11" fmla="*/ 1498600 h 2071938"/>
              <a:gd name="connsiteX12" fmla="*/ 3713551 w 7307651"/>
              <a:gd name="connsiteY12" fmla="*/ 1257300 h 2071938"/>
              <a:gd name="connsiteX13" fmla="*/ 5028001 w 7307651"/>
              <a:gd name="connsiteY13" fmla="*/ 698500 h 2071938"/>
              <a:gd name="connsiteX14" fmla="*/ 5307401 w 7307651"/>
              <a:gd name="connsiteY14" fmla="*/ 1174750 h 2071938"/>
              <a:gd name="connsiteX15" fmla="*/ 6278951 w 7307651"/>
              <a:gd name="connsiteY15" fmla="*/ 908050 h 2071938"/>
              <a:gd name="connsiteX16" fmla="*/ 6653601 w 7307651"/>
              <a:gd name="connsiteY16" fmla="*/ 1054100 h 2071938"/>
              <a:gd name="connsiteX17" fmla="*/ 6850451 w 7307651"/>
              <a:gd name="connsiteY17" fmla="*/ 927100 h 2071938"/>
              <a:gd name="connsiteX18" fmla="*/ 7206051 w 7307651"/>
              <a:gd name="connsiteY18" fmla="*/ 933450 h 2071938"/>
              <a:gd name="connsiteX19" fmla="*/ 7307651 w 7307651"/>
              <a:gd name="connsiteY19" fmla="*/ 1111250 h 2071938"/>
              <a:gd name="connsiteX0" fmla="*/ 532201 w 7307651"/>
              <a:gd name="connsiteY0" fmla="*/ 0 h 2071938"/>
              <a:gd name="connsiteX1" fmla="*/ 411551 w 7307651"/>
              <a:gd name="connsiteY1" fmla="*/ 203200 h 2071938"/>
              <a:gd name="connsiteX2" fmla="*/ 303601 w 7307651"/>
              <a:gd name="connsiteY2" fmla="*/ 539750 h 2071938"/>
              <a:gd name="connsiteX3" fmla="*/ 17851 w 7307651"/>
              <a:gd name="connsiteY3" fmla="*/ 1123950 h 2071938"/>
              <a:gd name="connsiteX4" fmla="*/ 43251 w 7307651"/>
              <a:gd name="connsiteY4" fmla="*/ 1504950 h 2071938"/>
              <a:gd name="connsiteX5" fmla="*/ 151201 w 7307651"/>
              <a:gd name="connsiteY5" fmla="*/ 1993900 h 2071938"/>
              <a:gd name="connsiteX6" fmla="*/ 360751 w 7307651"/>
              <a:gd name="connsiteY6" fmla="*/ 2044700 h 2071938"/>
              <a:gd name="connsiteX7" fmla="*/ 1224351 w 7307651"/>
              <a:gd name="connsiteY7" fmla="*/ 1727200 h 2071938"/>
              <a:gd name="connsiteX8" fmla="*/ 1675201 w 7307651"/>
              <a:gd name="connsiteY8" fmla="*/ 1676400 h 2071938"/>
              <a:gd name="connsiteX9" fmla="*/ 2627701 w 7307651"/>
              <a:gd name="connsiteY9" fmla="*/ 1689100 h 2071938"/>
              <a:gd name="connsiteX10" fmla="*/ 3015051 w 7307651"/>
              <a:gd name="connsiteY10" fmla="*/ 1511300 h 2071938"/>
              <a:gd name="connsiteX11" fmla="*/ 3357951 w 7307651"/>
              <a:gd name="connsiteY11" fmla="*/ 1498600 h 2071938"/>
              <a:gd name="connsiteX12" fmla="*/ 3713551 w 7307651"/>
              <a:gd name="connsiteY12" fmla="*/ 1257300 h 2071938"/>
              <a:gd name="connsiteX13" fmla="*/ 5028001 w 7307651"/>
              <a:gd name="connsiteY13" fmla="*/ 698500 h 2071938"/>
              <a:gd name="connsiteX14" fmla="*/ 5307401 w 7307651"/>
              <a:gd name="connsiteY14" fmla="*/ 1174750 h 2071938"/>
              <a:gd name="connsiteX15" fmla="*/ 6291651 w 7307651"/>
              <a:gd name="connsiteY15" fmla="*/ 984250 h 2071938"/>
              <a:gd name="connsiteX16" fmla="*/ 6653601 w 7307651"/>
              <a:gd name="connsiteY16" fmla="*/ 1054100 h 2071938"/>
              <a:gd name="connsiteX17" fmla="*/ 6850451 w 7307651"/>
              <a:gd name="connsiteY17" fmla="*/ 927100 h 2071938"/>
              <a:gd name="connsiteX18" fmla="*/ 7206051 w 7307651"/>
              <a:gd name="connsiteY18" fmla="*/ 933450 h 2071938"/>
              <a:gd name="connsiteX19" fmla="*/ 7307651 w 7307651"/>
              <a:gd name="connsiteY19" fmla="*/ 1111250 h 2071938"/>
              <a:gd name="connsiteX0" fmla="*/ 540625 w 7316075"/>
              <a:gd name="connsiteY0" fmla="*/ 0 h 2047923"/>
              <a:gd name="connsiteX1" fmla="*/ 419975 w 7316075"/>
              <a:gd name="connsiteY1" fmla="*/ 203200 h 2047923"/>
              <a:gd name="connsiteX2" fmla="*/ 312025 w 7316075"/>
              <a:gd name="connsiteY2" fmla="*/ 539750 h 2047923"/>
              <a:gd name="connsiteX3" fmla="*/ 26275 w 7316075"/>
              <a:gd name="connsiteY3" fmla="*/ 1123950 h 2047923"/>
              <a:gd name="connsiteX4" fmla="*/ 51675 w 7316075"/>
              <a:gd name="connsiteY4" fmla="*/ 1504950 h 2047923"/>
              <a:gd name="connsiteX5" fmla="*/ 369175 w 7316075"/>
              <a:gd name="connsiteY5" fmla="*/ 2044700 h 2047923"/>
              <a:gd name="connsiteX6" fmla="*/ 1232775 w 7316075"/>
              <a:gd name="connsiteY6" fmla="*/ 1727200 h 2047923"/>
              <a:gd name="connsiteX7" fmla="*/ 1683625 w 7316075"/>
              <a:gd name="connsiteY7" fmla="*/ 1676400 h 2047923"/>
              <a:gd name="connsiteX8" fmla="*/ 2636125 w 7316075"/>
              <a:gd name="connsiteY8" fmla="*/ 1689100 h 2047923"/>
              <a:gd name="connsiteX9" fmla="*/ 3023475 w 7316075"/>
              <a:gd name="connsiteY9" fmla="*/ 1511300 h 2047923"/>
              <a:gd name="connsiteX10" fmla="*/ 3366375 w 7316075"/>
              <a:gd name="connsiteY10" fmla="*/ 1498600 h 2047923"/>
              <a:gd name="connsiteX11" fmla="*/ 3721975 w 7316075"/>
              <a:gd name="connsiteY11" fmla="*/ 1257300 h 2047923"/>
              <a:gd name="connsiteX12" fmla="*/ 5036425 w 7316075"/>
              <a:gd name="connsiteY12" fmla="*/ 698500 h 2047923"/>
              <a:gd name="connsiteX13" fmla="*/ 5315825 w 7316075"/>
              <a:gd name="connsiteY13" fmla="*/ 1174750 h 2047923"/>
              <a:gd name="connsiteX14" fmla="*/ 6300075 w 7316075"/>
              <a:gd name="connsiteY14" fmla="*/ 984250 h 2047923"/>
              <a:gd name="connsiteX15" fmla="*/ 6662025 w 7316075"/>
              <a:gd name="connsiteY15" fmla="*/ 1054100 h 2047923"/>
              <a:gd name="connsiteX16" fmla="*/ 6858875 w 7316075"/>
              <a:gd name="connsiteY16" fmla="*/ 927100 h 2047923"/>
              <a:gd name="connsiteX17" fmla="*/ 7214475 w 7316075"/>
              <a:gd name="connsiteY17" fmla="*/ 933450 h 2047923"/>
              <a:gd name="connsiteX18" fmla="*/ 7316075 w 7316075"/>
              <a:gd name="connsiteY18" fmla="*/ 1111250 h 2047923"/>
              <a:gd name="connsiteX0" fmla="*/ 534343 w 7309793"/>
              <a:gd name="connsiteY0" fmla="*/ 0 h 2098346"/>
              <a:gd name="connsiteX1" fmla="*/ 413693 w 7309793"/>
              <a:gd name="connsiteY1" fmla="*/ 203200 h 2098346"/>
              <a:gd name="connsiteX2" fmla="*/ 305743 w 7309793"/>
              <a:gd name="connsiteY2" fmla="*/ 539750 h 2098346"/>
              <a:gd name="connsiteX3" fmla="*/ 19993 w 7309793"/>
              <a:gd name="connsiteY3" fmla="*/ 1123950 h 2098346"/>
              <a:gd name="connsiteX4" fmla="*/ 45393 w 7309793"/>
              <a:gd name="connsiteY4" fmla="*/ 1504950 h 2098346"/>
              <a:gd name="connsiteX5" fmla="*/ 216843 w 7309793"/>
              <a:gd name="connsiteY5" fmla="*/ 2095500 h 2098346"/>
              <a:gd name="connsiteX6" fmla="*/ 1226493 w 7309793"/>
              <a:gd name="connsiteY6" fmla="*/ 1727200 h 2098346"/>
              <a:gd name="connsiteX7" fmla="*/ 1677343 w 7309793"/>
              <a:gd name="connsiteY7" fmla="*/ 1676400 h 2098346"/>
              <a:gd name="connsiteX8" fmla="*/ 2629843 w 7309793"/>
              <a:gd name="connsiteY8" fmla="*/ 1689100 h 2098346"/>
              <a:gd name="connsiteX9" fmla="*/ 3017193 w 7309793"/>
              <a:gd name="connsiteY9" fmla="*/ 1511300 h 2098346"/>
              <a:gd name="connsiteX10" fmla="*/ 3360093 w 7309793"/>
              <a:gd name="connsiteY10" fmla="*/ 1498600 h 2098346"/>
              <a:gd name="connsiteX11" fmla="*/ 3715693 w 7309793"/>
              <a:gd name="connsiteY11" fmla="*/ 1257300 h 2098346"/>
              <a:gd name="connsiteX12" fmla="*/ 5030143 w 7309793"/>
              <a:gd name="connsiteY12" fmla="*/ 698500 h 2098346"/>
              <a:gd name="connsiteX13" fmla="*/ 5309543 w 7309793"/>
              <a:gd name="connsiteY13" fmla="*/ 1174750 h 2098346"/>
              <a:gd name="connsiteX14" fmla="*/ 6293793 w 7309793"/>
              <a:gd name="connsiteY14" fmla="*/ 984250 h 2098346"/>
              <a:gd name="connsiteX15" fmla="*/ 6655743 w 7309793"/>
              <a:gd name="connsiteY15" fmla="*/ 1054100 h 2098346"/>
              <a:gd name="connsiteX16" fmla="*/ 6852593 w 7309793"/>
              <a:gd name="connsiteY16" fmla="*/ 927100 h 2098346"/>
              <a:gd name="connsiteX17" fmla="*/ 7208193 w 7309793"/>
              <a:gd name="connsiteY17" fmla="*/ 933450 h 2098346"/>
              <a:gd name="connsiteX18" fmla="*/ 7309793 w 7309793"/>
              <a:gd name="connsiteY18" fmla="*/ 1111250 h 2098346"/>
              <a:gd name="connsiteX0" fmla="*/ 534343 w 7309793"/>
              <a:gd name="connsiteY0" fmla="*/ 0 h 2098346"/>
              <a:gd name="connsiteX1" fmla="*/ 413693 w 7309793"/>
              <a:gd name="connsiteY1" fmla="*/ 203200 h 2098346"/>
              <a:gd name="connsiteX2" fmla="*/ 305743 w 7309793"/>
              <a:gd name="connsiteY2" fmla="*/ 539750 h 2098346"/>
              <a:gd name="connsiteX3" fmla="*/ 19993 w 7309793"/>
              <a:gd name="connsiteY3" fmla="*/ 1123950 h 2098346"/>
              <a:gd name="connsiteX4" fmla="*/ 45393 w 7309793"/>
              <a:gd name="connsiteY4" fmla="*/ 1504950 h 2098346"/>
              <a:gd name="connsiteX5" fmla="*/ 216843 w 7309793"/>
              <a:gd name="connsiteY5" fmla="*/ 2095500 h 2098346"/>
              <a:gd name="connsiteX6" fmla="*/ 1226493 w 7309793"/>
              <a:gd name="connsiteY6" fmla="*/ 1727200 h 2098346"/>
              <a:gd name="connsiteX7" fmla="*/ 1677343 w 7309793"/>
              <a:gd name="connsiteY7" fmla="*/ 1676400 h 2098346"/>
              <a:gd name="connsiteX8" fmla="*/ 2629843 w 7309793"/>
              <a:gd name="connsiteY8" fmla="*/ 1689100 h 2098346"/>
              <a:gd name="connsiteX9" fmla="*/ 3017193 w 7309793"/>
              <a:gd name="connsiteY9" fmla="*/ 1511300 h 2098346"/>
              <a:gd name="connsiteX10" fmla="*/ 3360093 w 7309793"/>
              <a:gd name="connsiteY10" fmla="*/ 1498600 h 2098346"/>
              <a:gd name="connsiteX11" fmla="*/ 3715693 w 7309793"/>
              <a:gd name="connsiteY11" fmla="*/ 1257300 h 2098346"/>
              <a:gd name="connsiteX12" fmla="*/ 5030143 w 7309793"/>
              <a:gd name="connsiteY12" fmla="*/ 698500 h 2098346"/>
              <a:gd name="connsiteX13" fmla="*/ 5309543 w 7309793"/>
              <a:gd name="connsiteY13" fmla="*/ 1174750 h 2098346"/>
              <a:gd name="connsiteX14" fmla="*/ 6293793 w 7309793"/>
              <a:gd name="connsiteY14" fmla="*/ 984250 h 2098346"/>
              <a:gd name="connsiteX15" fmla="*/ 6655743 w 7309793"/>
              <a:gd name="connsiteY15" fmla="*/ 1054100 h 2098346"/>
              <a:gd name="connsiteX16" fmla="*/ 6852593 w 7309793"/>
              <a:gd name="connsiteY16" fmla="*/ 927100 h 2098346"/>
              <a:gd name="connsiteX17" fmla="*/ 7208193 w 7309793"/>
              <a:gd name="connsiteY17" fmla="*/ 933450 h 2098346"/>
              <a:gd name="connsiteX18" fmla="*/ 7309793 w 7309793"/>
              <a:gd name="connsiteY18" fmla="*/ 1111250 h 2098346"/>
              <a:gd name="connsiteX0" fmla="*/ 534343 w 7309793"/>
              <a:gd name="connsiteY0" fmla="*/ 0 h 2098346"/>
              <a:gd name="connsiteX1" fmla="*/ 413693 w 7309793"/>
              <a:gd name="connsiteY1" fmla="*/ 203200 h 2098346"/>
              <a:gd name="connsiteX2" fmla="*/ 305743 w 7309793"/>
              <a:gd name="connsiteY2" fmla="*/ 539750 h 2098346"/>
              <a:gd name="connsiteX3" fmla="*/ 19993 w 7309793"/>
              <a:gd name="connsiteY3" fmla="*/ 1123950 h 2098346"/>
              <a:gd name="connsiteX4" fmla="*/ 45393 w 7309793"/>
              <a:gd name="connsiteY4" fmla="*/ 1504950 h 2098346"/>
              <a:gd name="connsiteX5" fmla="*/ 216843 w 7309793"/>
              <a:gd name="connsiteY5" fmla="*/ 2095500 h 2098346"/>
              <a:gd name="connsiteX6" fmla="*/ 1226493 w 7309793"/>
              <a:gd name="connsiteY6" fmla="*/ 1727200 h 2098346"/>
              <a:gd name="connsiteX7" fmla="*/ 1677343 w 7309793"/>
              <a:gd name="connsiteY7" fmla="*/ 1676400 h 2098346"/>
              <a:gd name="connsiteX8" fmla="*/ 2629843 w 7309793"/>
              <a:gd name="connsiteY8" fmla="*/ 1689100 h 2098346"/>
              <a:gd name="connsiteX9" fmla="*/ 3017193 w 7309793"/>
              <a:gd name="connsiteY9" fmla="*/ 1511300 h 2098346"/>
              <a:gd name="connsiteX10" fmla="*/ 3360093 w 7309793"/>
              <a:gd name="connsiteY10" fmla="*/ 1498600 h 2098346"/>
              <a:gd name="connsiteX11" fmla="*/ 3715693 w 7309793"/>
              <a:gd name="connsiteY11" fmla="*/ 1257300 h 2098346"/>
              <a:gd name="connsiteX12" fmla="*/ 5030143 w 7309793"/>
              <a:gd name="connsiteY12" fmla="*/ 698500 h 2098346"/>
              <a:gd name="connsiteX13" fmla="*/ 5309543 w 7309793"/>
              <a:gd name="connsiteY13" fmla="*/ 1174750 h 2098346"/>
              <a:gd name="connsiteX14" fmla="*/ 6293793 w 7309793"/>
              <a:gd name="connsiteY14" fmla="*/ 984250 h 2098346"/>
              <a:gd name="connsiteX15" fmla="*/ 6655743 w 7309793"/>
              <a:gd name="connsiteY15" fmla="*/ 1054100 h 2098346"/>
              <a:gd name="connsiteX16" fmla="*/ 6852593 w 7309793"/>
              <a:gd name="connsiteY16" fmla="*/ 927100 h 2098346"/>
              <a:gd name="connsiteX17" fmla="*/ 7208193 w 7309793"/>
              <a:gd name="connsiteY17" fmla="*/ 933450 h 2098346"/>
              <a:gd name="connsiteX18" fmla="*/ 7309793 w 7309793"/>
              <a:gd name="connsiteY18" fmla="*/ 1111250 h 2098346"/>
              <a:gd name="connsiteX0" fmla="*/ 534343 w 7309793"/>
              <a:gd name="connsiteY0" fmla="*/ 0 h 2098346"/>
              <a:gd name="connsiteX1" fmla="*/ 413693 w 7309793"/>
              <a:gd name="connsiteY1" fmla="*/ 203200 h 2098346"/>
              <a:gd name="connsiteX2" fmla="*/ 305743 w 7309793"/>
              <a:gd name="connsiteY2" fmla="*/ 539750 h 2098346"/>
              <a:gd name="connsiteX3" fmla="*/ 19993 w 7309793"/>
              <a:gd name="connsiteY3" fmla="*/ 1123950 h 2098346"/>
              <a:gd name="connsiteX4" fmla="*/ 45393 w 7309793"/>
              <a:gd name="connsiteY4" fmla="*/ 1504950 h 2098346"/>
              <a:gd name="connsiteX5" fmla="*/ 216843 w 7309793"/>
              <a:gd name="connsiteY5" fmla="*/ 2095500 h 2098346"/>
              <a:gd name="connsiteX6" fmla="*/ 1226493 w 7309793"/>
              <a:gd name="connsiteY6" fmla="*/ 1727200 h 2098346"/>
              <a:gd name="connsiteX7" fmla="*/ 1677343 w 7309793"/>
              <a:gd name="connsiteY7" fmla="*/ 1676400 h 2098346"/>
              <a:gd name="connsiteX8" fmla="*/ 2629843 w 7309793"/>
              <a:gd name="connsiteY8" fmla="*/ 1689100 h 2098346"/>
              <a:gd name="connsiteX9" fmla="*/ 3017193 w 7309793"/>
              <a:gd name="connsiteY9" fmla="*/ 1511300 h 2098346"/>
              <a:gd name="connsiteX10" fmla="*/ 3360093 w 7309793"/>
              <a:gd name="connsiteY10" fmla="*/ 1498600 h 2098346"/>
              <a:gd name="connsiteX11" fmla="*/ 3715693 w 7309793"/>
              <a:gd name="connsiteY11" fmla="*/ 1257300 h 2098346"/>
              <a:gd name="connsiteX12" fmla="*/ 5030143 w 7309793"/>
              <a:gd name="connsiteY12" fmla="*/ 698500 h 2098346"/>
              <a:gd name="connsiteX13" fmla="*/ 5309543 w 7309793"/>
              <a:gd name="connsiteY13" fmla="*/ 1174750 h 2098346"/>
              <a:gd name="connsiteX14" fmla="*/ 6293793 w 7309793"/>
              <a:gd name="connsiteY14" fmla="*/ 984250 h 2098346"/>
              <a:gd name="connsiteX15" fmla="*/ 6655743 w 7309793"/>
              <a:gd name="connsiteY15" fmla="*/ 1054100 h 2098346"/>
              <a:gd name="connsiteX16" fmla="*/ 6852593 w 7309793"/>
              <a:gd name="connsiteY16" fmla="*/ 927100 h 2098346"/>
              <a:gd name="connsiteX17" fmla="*/ 7208193 w 7309793"/>
              <a:gd name="connsiteY17" fmla="*/ 933450 h 2098346"/>
              <a:gd name="connsiteX18" fmla="*/ 7309793 w 7309793"/>
              <a:gd name="connsiteY18" fmla="*/ 1111250 h 2098346"/>
              <a:gd name="connsiteX0" fmla="*/ 534343 w 7309793"/>
              <a:gd name="connsiteY0" fmla="*/ 0 h 2095500"/>
              <a:gd name="connsiteX1" fmla="*/ 413693 w 7309793"/>
              <a:gd name="connsiteY1" fmla="*/ 203200 h 2095500"/>
              <a:gd name="connsiteX2" fmla="*/ 305743 w 7309793"/>
              <a:gd name="connsiteY2" fmla="*/ 539750 h 2095500"/>
              <a:gd name="connsiteX3" fmla="*/ 19993 w 7309793"/>
              <a:gd name="connsiteY3" fmla="*/ 1123950 h 2095500"/>
              <a:gd name="connsiteX4" fmla="*/ 45393 w 7309793"/>
              <a:gd name="connsiteY4" fmla="*/ 1504950 h 2095500"/>
              <a:gd name="connsiteX5" fmla="*/ 216843 w 7309793"/>
              <a:gd name="connsiteY5" fmla="*/ 2095500 h 2095500"/>
              <a:gd name="connsiteX6" fmla="*/ 1226493 w 7309793"/>
              <a:gd name="connsiteY6" fmla="*/ 1727200 h 2095500"/>
              <a:gd name="connsiteX7" fmla="*/ 1677343 w 7309793"/>
              <a:gd name="connsiteY7" fmla="*/ 1676400 h 2095500"/>
              <a:gd name="connsiteX8" fmla="*/ 2629843 w 7309793"/>
              <a:gd name="connsiteY8" fmla="*/ 1689100 h 2095500"/>
              <a:gd name="connsiteX9" fmla="*/ 3017193 w 7309793"/>
              <a:gd name="connsiteY9" fmla="*/ 1511300 h 2095500"/>
              <a:gd name="connsiteX10" fmla="*/ 3360093 w 7309793"/>
              <a:gd name="connsiteY10" fmla="*/ 1498600 h 2095500"/>
              <a:gd name="connsiteX11" fmla="*/ 3715693 w 7309793"/>
              <a:gd name="connsiteY11" fmla="*/ 1257300 h 2095500"/>
              <a:gd name="connsiteX12" fmla="*/ 5030143 w 7309793"/>
              <a:gd name="connsiteY12" fmla="*/ 698500 h 2095500"/>
              <a:gd name="connsiteX13" fmla="*/ 5309543 w 7309793"/>
              <a:gd name="connsiteY13" fmla="*/ 1174750 h 2095500"/>
              <a:gd name="connsiteX14" fmla="*/ 6293793 w 7309793"/>
              <a:gd name="connsiteY14" fmla="*/ 984250 h 2095500"/>
              <a:gd name="connsiteX15" fmla="*/ 6655743 w 7309793"/>
              <a:gd name="connsiteY15" fmla="*/ 1054100 h 2095500"/>
              <a:gd name="connsiteX16" fmla="*/ 6852593 w 7309793"/>
              <a:gd name="connsiteY16" fmla="*/ 927100 h 2095500"/>
              <a:gd name="connsiteX17" fmla="*/ 7208193 w 7309793"/>
              <a:gd name="connsiteY17" fmla="*/ 933450 h 2095500"/>
              <a:gd name="connsiteX18" fmla="*/ 7309793 w 7309793"/>
              <a:gd name="connsiteY18" fmla="*/ 1111250 h 2095500"/>
              <a:gd name="connsiteX0" fmla="*/ 525125 w 7300575"/>
              <a:gd name="connsiteY0" fmla="*/ 0 h 2095500"/>
              <a:gd name="connsiteX1" fmla="*/ 404475 w 7300575"/>
              <a:gd name="connsiteY1" fmla="*/ 203200 h 2095500"/>
              <a:gd name="connsiteX2" fmla="*/ 296525 w 7300575"/>
              <a:gd name="connsiteY2" fmla="*/ 539750 h 2095500"/>
              <a:gd name="connsiteX3" fmla="*/ 10775 w 7300575"/>
              <a:gd name="connsiteY3" fmla="*/ 1123950 h 2095500"/>
              <a:gd name="connsiteX4" fmla="*/ 74275 w 7300575"/>
              <a:gd name="connsiteY4" fmla="*/ 1492250 h 2095500"/>
              <a:gd name="connsiteX5" fmla="*/ 207625 w 7300575"/>
              <a:gd name="connsiteY5" fmla="*/ 2095500 h 2095500"/>
              <a:gd name="connsiteX6" fmla="*/ 1217275 w 7300575"/>
              <a:gd name="connsiteY6" fmla="*/ 1727200 h 2095500"/>
              <a:gd name="connsiteX7" fmla="*/ 1668125 w 7300575"/>
              <a:gd name="connsiteY7" fmla="*/ 1676400 h 2095500"/>
              <a:gd name="connsiteX8" fmla="*/ 2620625 w 7300575"/>
              <a:gd name="connsiteY8" fmla="*/ 1689100 h 2095500"/>
              <a:gd name="connsiteX9" fmla="*/ 3007975 w 7300575"/>
              <a:gd name="connsiteY9" fmla="*/ 1511300 h 2095500"/>
              <a:gd name="connsiteX10" fmla="*/ 3350875 w 7300575"/>
              <a:gd name="connsiteY10" fmla="*/ 1498600 h 2095500"/>
              <a:gd name="connsiteX11" fmla="*/ 3706475 w 7300575"/>
              <a:gd name="connsiteY11" fmla="*/ 1257300 h 2095500"/>
              <a:gd name="connsiteX12" fmla="*/ 5020925 w 7300575"/>
              <a:gd name="connsiteY12" fmla="*/ 698500 h 2095500"/>
              <a:gd name="connsiteX13" fmla="*/ 5300325 w 7300575"/>
              <a:gd name="connsiteY13" fmla="*/ 1174750 h 2095500"/>
              <a:gd name="connsiteX14" fmla="*/ 6284575 w 7300575"/>
              <a:gd name="connsiteY14" fmla="*/ 984250 h 2095500"/>
              <a:gd name="connsiteX15" fmla="*/ 6646525 w 7300575"/>
              <a:gd name="connsiteY15" fmla="*/ 1054100 h 2095500"/>
              <a:gd name="connsiteX16" fmla="*/ 6843375 w 7300575"/>
              <a:gd name="connsiteY16" fmla="*/ 927100 h 2095500"/>
              <a:gd name="connsiteX17" fmla="*/ 7198975 w 7300575"/>
              <a:gd name="connsiteY17" fmla="*/ 933450 h 2095500"/>
              <a:gd name="connsiteX18" fmla="*/ 7300575 w 7300575"/>
              <a:gd name="connsiteY18" fmla="*/ 1111250 h 2095500"/>
              <a:gd name="connsiteX0" fmla="*/ 524426 w 7299876"/>
              <a:gd name="connsiteY0" fmla="*/ 0 h 2095500"/>
              <a:gd name="connsiteX1" fmla="*/ 403776 w 7299876"/>
              <a:gd name="connsiteY1" fmla="*/ 203200 h 2095500"/>
              <a:gd name="connsiteX2" fmla="*/ 295826 w 7299876"/>
              <a:gd name="connsiteY2" fmla="*/ 539750 h 2095500"/>
              <a:gd name="connsiteX3" fmla="*/ 10076 w 7299876"/>
              <a:gd name="connsiteY3" fmla="*/ 1123950 h 2095500"/>
              <a:gd name="connsiteX4" fmla="*/ 73576 w 7299876"/>
              <a:gd name="connsiteY4" fmla="*/ 1492250 h 2095500"/>
              <a:gd name="connsiteX5" fmla="*/ 162476 w 7299876"/>
              <a:gd name="connsiteY5" fmla="*/ 2095500 h 2095500"/>
              <a:gd name="connsiteX6" fmla="*/ 1216576 w 7299876"/>
              <a:gd name="connsiteY6" fmla="*/ 1727200 h 2095500"/>
              <a:gd name="connsiteX7" fmla="*/ 1667426 w 7299876"/>
              <a:gd name="connsiteY7" fmla="*/ 1676400 h 2095500"/>
              <a:gd name="connsiteX8" fmla="*/ 2619926 w 7299876"/>
              <a:gd name="connsiteY8" fmla="*/ 1689100 h 2095500"/>
              <a:gd name="connsiteX9" fmla="*/ 3007276 w 7299876"/>
              <a:gd name="connsiteY9" fmla="*/ 1511300 h 2095500"/>
              <a:gd name="connsiteX10" fmla="*/ 3350176 w 7299876"/>
              <a:gd name="connsiteY10" fmla="*/ 1498600 h 2095500"/>
              <a:gd name="connsiteX11" fmla="*/ 3705776 w 7299876"/>
              <a:gd name="connsiteY11" fmla="*/ 1257300 h 2095500"/>
              <a:gd name="connsiteX12" fmla="*/ 5020226 w 7299876"/>
              <a:gd name="connsiteY12" fmla="*/ 698500 h 2095500"/>
              <a:gd name="connsiteX13" fmla="*/ 5299626 w 7299876"/>
              <a:gd name="connsiteY13" fmla="*/ 1174750 h 2095500"/>
              <a:gd name="connsiteX14" fmla="*/ 6283876 w 7299876"/>
              <a:gd name="connsiteY14" fmla="*/ 984250 h 2095500"/>
              <a:gd name="connsiteX15" fmla="*/ 6645826 w 7299876"/>
              <a:gd name="connsiteY15" fmla="*/ 1054100 h 2095500"/>
              <a:gd name="connsiteX16" fmla="*/ 6842676 w 7299876"/>
              <a:gd name="connsiteY16" fmla="*/ 927100 h 2095500"/>
              <a:gd name="connsiteX17" fmla="*/ 7198276 w 7299876"/>
              <a:gd name="connsiteY17" fmla="*/ 933450 h 2095500"/>
              <a:gd name="connsiteX18" fmla="*/ 7299876 w 7299876"/>
              <a:gd name="connsiteY18" fmla="*/ 1111250 h 2095500"/>
              <a:gd name="connsiteX0" fmla="*/ 524426 w 7299876"/>
              <a:gd name="connsiteY0" fmla="*/ 0 h 2095500"/>
              <a:gd name="connsiteX1" fmla="*/ 403776 w 7299876"/>
              <a:gd name="connsiteY1" fmla="*/ 203200 h 2095500"/>
              <a:gd name="connsiteX2" fmla="*/ 295826 w 7299876"/>
              <a:gd name="connsiteY2" fmla="*/ 539750 h 2095500"/>
              <a:gd name="connsiteX3" fmla="*/ 10076 w 7299876"/>
              <a:gd name="connsiteY3" fmla="*/ 1123950 h 2095500"/>
              <a:gd name="connsiteX4" fmla="*/ 73576 w 7299876"/>
              <a:gd name="connsiteY4" fmla="*/ 1530350 h 2095500"/>
              <a:gd name="connsiteX5" fmla="*/ 162476 w 7299876"/>
              <a:gd name="connsiteY5" fmla="*/ 2095500 h 2095500"/>
              <a:gd name="connsiteX6" fmla="*/ 1216576 w 7299876"/>
              <a:gd name="connsiteY6" fmla="*/ 1727200 h 2095500"/>
              <a:gd name="connsiteX7" fmla="*/ 1667426 w 7299876"/>
              <a:gd name="connsiteY7" fmla="*/ 1676400 h 2095500"/>
              <a:gd name="connsiteX8" fmla="*/ 2619926 w 7299876"/>
              <a:gd name="connsiteY8" fmla="*/ 1689100 h 2095500"/>
              <a:gd name="connsiteX9" fmla="*/ 3007276 w 7299876"/>
              <a:gd name="connsiteY9" fmla="*/ 1511300 h 2095500"/>
              <a:gd name="connsiteX10" fmla="*/ 3350176 w 7299876"/>
              <a:gd name="connsiteY10" fmla="*/ 1498600 h 2095500"/>
              <a:gd name="connsiteX11" fmla="*/ 3705776 w 7299876"/>
              <a:gd name="connsiteY11" fmla="*/ 1257300 h 2095500"/>
              <a:gd name="connsiteX12" fmla="*/ 5020226 w 7299876"/>
              <a:gd name="connsiteY12" fmla="*/ 698500 h 2095500"/>
              <a:gd name="connsiteX13" fmla="*/ 5299626 w 7299876"/>
              <a:gd name="connsiteY13" fmla="*/ 1174750 h 2095500"/>
              <a:gd name="connsiteX14" fmla="*/ 6283876 w 7299876"/>
              <a:gd name="connsiteY14" fmla="*/ 984250 h 2095500"/>
              <a:gd name="connsiteX15" fmla="*/ 6645826 w 7299876"/>
              <a:gd name="connsiteY15" fmla="*/ 1054100 h 2095500"/>
              <a:gd name="connsiteX16" fmla="*/ 6842676 w 7299876"/>
              <a:gd name="connsiteY16" fmla="*/ 927100 h 2095500"/>
              <a:gd name="connsiteX17" fmla="*/ 7198276 w 7299876"/>
              <a:gd name="connsiteY17" fmla="*/ 933450 h 2095500"/>
              <a:gd name="connsiteX18" fmla="*/ 7299876 w 7299876"/>
              <a:gd name="connsiteY18" fmla="*/ 1111250 h 2095500"/>
              <a:gd name="connsiteX0" fmla="*/ 496117 w 7271567"/>
              <a:gd name="connsiteY0" fmla="*/ 0 h 2095500"/>
              <a:gd name="connsiteX1" fmla="*/ 375467 w 7271567"/>
              <a:gd name="connsiteY1" fmla="*/ 203200 h 2095500"/>
              <a:gd name="connsiteX2" fmla="*/ 267517 w 7271567"/>
              <a:gd name="connsiteY2" fmla="*/ 539750 h 2095500"/>
              <a:gd name="connsiteX3" fmla="*/ 13517 w 7271567"/>
              <a:gd name="connsiteY3" fmla="*/ 1123950 h 2095500"/>
              <a:gd name="connsiteX4" fmla="*/ 45267 w 7271567"/>
              <a:gd name="connsiteY4" fmla="*/ 1530350 h 2095500"/>
              <a:gd name="connsiteX5" fmla="*/ 134167 w 7271567"/>
              <a:gd name="connsiteY5" fmla="*/ 2095500 h 2095500"/>
              <a:gd name="connsiteX6" fmla="*/ 1188267 w 7271567"/>
              <a:gd name="connsiteY6" fmla="*/ 1727200 h 2095500"/>
              <a:gd name="connsiteX7" fmla="*/ 1639117 w 7271567"/>
              <a:gd name="connsiteY7" fmla="*/ 1676400 h 2095500"/>
              <a:gd name="connsiteX8" fmla="*/ 2591617 w 7271567"/>
              <a:gd name="connsiteY8" fmla="*/ 1689100 h 2095500"/>
              <a:gd name="connsiteX9" fmla="*/ 2978967 w 7271567"/>
              <a:gd name="connsiteY9" fmla="*/ 1511300 h 2095500"/>
              <a:gd name="connsiteX10" fmla="*/ 3321867 w 7271567"/>
              <a:gd name="connsiteY10" fmla="*/ 1498600 h 2095500"/>
              <a:gd name="connsiteX11" fmla="*/ 3677467 w 7271567"/>
              <a:gd name="connsiteY11" fmla="*/ 1257300 h 2095500"/>
              <a:gd name="connsiteX12" fmla="*/ 4991917 w 7271567"/>
              <a:gd name="connsiteY12" fmla="*/ 698500 h 2095500"/>
              <a:gd name="connsiteX13" fmla="*/ 5271317 w 7271567"/>
              <a:gd name="connsiteY13" fmla="*/ 1174750 h 2095500"/>
              <a:gd name="connsiteX14" fmla="*/ 6255567 w 7271567"/>
              <a:gd name="connsiteY14" fmla="*/ 984250 h 2095500"/>
              <a:gd name="connsiteX15" fmla="*/ 6617517 w 7271567"/>
              <a:gd name="connsiteY15" fmla="*/ 1054100 h 2095500"/>
              <a:gd name="connsiteX16" fmla="*/ 6814367 w 7271567"/>
              <a:gd name="connsiteY16" fmla="*/ 927100 h 2095500"/>
              <a:gd name="connsiteX17" fmla="*/ 7169967 w 7271567"/>
              <a:gd name="connsiteY17" fmla="*/ 933450 h 2095500"/>
              <a:gd name="connsiteX18" fmla="*/ 7271567 w 7271567"/>
              <a:gd name="connsiteY18" fmla="*/ 1111250 h 2095500"/>
              <a:gd name="connsiteX0" fmla="*/ 498389 w 7273839"/>
              <a:gd name="connsiteY0" fmla="*/ 0 h 2095500"/>
              <a:gd name="connsiteX1" fmla="*/ 377739 w 7273839"/>
              <a:gd name="connsiteY1" fmla="*/ 203200 h 2095500"/>
              <a:gd name="connsiteX2" fmla="*/ 301539 w 7273839"/>
              <a:gd name="connsiteY2" fmla="*/ 546100 h 2095500"/>
              <a:gd name="connsiteX3" fmla="*/ 15789 w 7273839"/>
              <a:gd name="connsiteY3" fmla="*/ 1123950 h 2095500"/>
              <a:gd name="connsiteX4" fmla="*/ 47539 w 7273839"/>
              <a:gd name="connsiteY4" fmla="*/ 1530350 h 2095500"/>
              <a:gd name="connsiteX5" fmla="*/ 136439 w 7273839"/>
              <a:gd name="connsiteY5" fmla="*/ 2095500 h 2095500"/>
              <a:gd name="connsiteX6" fmla="*/ 1190539 w 7273839"/>
              <a:gd name="connsiteY6" fmla="*/ 1727200 h 2095500"/>
              <a:gd name="connsiteX7" fmla="*/ 1641389 w 7273839"/>
              <a:gd name="connsiteY7" fmla="*/ 1676400 h 2095500"/>
              <a:gd name="connsiteX8" fmla="*/ 2593889 w 7273839"/>
              <a:gd name="connsiteY8" fmla="*/ 1689100 h 2095500"/>
              <a:gd name="connsiteX9" fmla="*/ 2981239 w 7273839"/>
              <a:gd name="connsiteY9" fmla="*/ 1511300 h 2095500"/>
              <a:gd name="connsiteX10" fmla="*/ 3324139 w 7273839"/>
              <a:gd name="connsiteY10" fmla="*/ 1498600 h 2095500"/>
              <a:gd name="connsiteX11" fmla="*/ 3679739 w 7273839"/>
              <a:gd name="connsiteY11" fmla="*/ 1257300 h 2095500"/>
              <a:gd name="connsiteX12" fmla="*/ 4994189 w 7273839"/>
              <a:gd name="connsiteY12" fmla="*/ 698500 h 2095500"/>
              <a:gd name="connsiteX13" fmla="*/ 5273589 w 7273839"/>
              <a:gd name="connsiteY13" fmla="*/ 1174750 h 2095500"/>
              <a:gd name="connsiteX14" fmla="*/ 6257839 w 7273839"/>
              <a:gd name="connsiteY14" fmla="*/ 984250 h 2095500"/>
              <a:gd name="connsiteX15" fmla="*/ 6619789 w 7273839"/>
              <a:gd name="connsiteY15" fmla="*/ 1054100 h 2095500"/>
              <a:gd name="connsiteX16" fmla="*/ 6816639 w 7273839"/>
              <a:gd name="connsiteY16" fmla="*/ 927100 h 2095500"/>
              <a:gd name="connsiteX17" fmla="*/ 7172239 w 7273839"/>
              <a:gd name="connsiteY17" fmla="*/ 933450 h 2095500"/>
              <a:gd name="connsiteX18" fmla="*/ 7273839 w 7273839"/>
              <a:gd name="connsiteY18" fmla="*/ 1111250 h 2095500"/>
              <a:gd name="connsiteX0" fmla="*/ 498389 w 7273839"/>
              <a:gd name="connsiteY0" fmla="*/ 0 h 2095500"/>
              <a:gd name="connsiteX1" fmla="*/ 396789 w 7273839"/>
              <a:gd name="connsiteY1" fmla="*/ 228600 h 2095500"/>
              <a:gd name="connsiteX2" fmla="*/ 301539 w 7273839"/>
              <a:gd name="connsiteY2" fmla="*/ 546100 h 2095500"/>
              <a:gd name="connsiteX3" fmla="*/ 15789 w 7273839"/>
              <a:gd name="connsiteY3" fmla="*/ 1123950 h 2095500"/>
              <a:gd name="connsiteX4" fmla="*/ 47539 w 7273839"/>
              <a:gd name="connsiteY4" fmla="*/ 1530350 h 2095500"/>
              <a:gd name="connsiteX5" fmla="*/ 136439 w 7273839"/>
              <a:gd name="connsiteY5" fmla="*/ 2095500 h 2095500"/>
              <a:gd name="connsiteX6" fmla="*/ 1190539 w 7273839"/>
              <a:gd name="connsiteY6" fmla="*/ 1727200 h 2095500"/>
              <a:gd name="connsiteX7" fmla="*/ 1641389 w 7273839"/>
              <a:gd name="connsiteY7" fmla="*/ 1676400 h 2095500"/>
              <a:gd name="connsiteX8" fmla="*/ 2593889 w 7273839"/>
              <a:gd name="connsiteY8" fmla="*/ 1689100 h 2095500"/>
              <a:gd name="connsiteX9" fmla="*/ 2981239 w 7273839"/>
              <a:gd name="connsiteY9" fmla="*/ 1511300 h 2095500"/>
              <a:gd name="connsiteX10" fmla="*/ 3324139 w 7273839"/>
              <a:gd name="connsiteY10" fmla="*/ 1498600 h 2095500"/>
              <a:gd name="connsiteX11" fmla="*/ 3679739 w 7273839"/>
              <a:gd name="connsiteY11" fmla="*/ 1257300 h 2095500"/>
              <a:gd name="connsiteX12" fmla="*/ 4994189 w 7273839"/>
              <a:gd name="connsiteY12" fmla="*/ 698500 h 2095500"/>
              <a:gd name="connsiteX13" fmla="*/ 5273589 w 7273839"/>
              <a:gd name="connsiteY13" fmla="*/ 1174750 h 2095500"/>
              <a:gd name="connsiteX14" fmla="*/ 6257839 w 7273839"/>
              <a:gd name="connsiteY14" fmla="*/ 984250 h 2095500"/>
              <a:gd name="connsiteX15" fmla="*/ 6619789 w 7273839"/>
              <a:gd name="connsiteY15" fmla="*/ 1054100 h 2095500"/>
              <a:gd name="connsiteX16" fmla="*/ 6816639 w 7273839"/>
              <a:gd name="connsiteY16" fmla="*/ 927100 h 2095500"/>
              <a:gd name="connsiteX17" fmla="*/ 7172239 w 7273839"/>
              <a:gd name="connsiteY17" fmla="*/ 933450 h 2095500"/>
              <a:gd name="connsiteX18" fmla="*/ 7273839 w 7273839"/>
              <a:gd name="connsiteY18" fmla="*/ 1111250 h 2095500"/>
              <a:gd name="connsiteX0" fmla="*/ 511089 w 7273839"/>
              <a:gd name="connsiteY0" fmla="*/ 0 h 2070100"/>
              <a:gd name="connsiteX1" fmla="*/ 396789 w 7273839"/>
              <a:gd name="connsiteY1" fmla="*/ 203200 h 2070100"/>
              <a:gd name="connsiteX2" fmla="*/ 301539 w 7273839"/>
              <a:gd name="connsiteY2" fmla="*/ 520700 h 2070100"/>
              <a:gd name="connsiteX3" fmla="*/ 15789 w 7273839"/>
              <a:gd name="connsiteY3" fmla="*/ 1098550 h 2070100"/>
              <a:gd name="connsiteX4" fmla="*/ 47539 w 7273839"/>
              <a:gd name="connsiteY4" fmla="*/ 1504950 h 2070100"/>
              <a:gd name="connsiteX5" fmla="*/ 136439 w 7273839"/>
              <a:gd name="connsiteY5" fmla="*/ 2070100 h 2070100"/>
              <a:gd name="connsiteX6" fmla="*/ 1190539 w 7273839"/>
              <a:gd name="connsiteY6" fmla="*/ 1701800 h 2070100"/>
              <a:gd name="connsiteX7" fmla="*/ 1641389 w 7273839"/>
              <a:gd name="connsiteY7" fmla="*/ 1651000 h 2070100"/>
              <a:gd name="connsiteX8" fmla="*/ 2593889 w 7273839"/>
              <a:gd name="connsiteY8" fmla="*/ 1663700 h 2070100"/>
              <a:gd name="connsiteX9" fmla="*/ 2981239 w 7273839"/>
              <a:gd name="connsiteY9" fmla="*/ 1485900 h 2070100"/>
              <a:gd name="connsiteX10" fmla="*/ 3324139 w 7273839"/>
              <a:gd name="connsiteY10" fmla="*/ 1473200 h 2070100"/>
              <a:gd name="connsiteX11" fmla="*/ 3679739 w 7273839"/>
              <a:gd name="connsiteY11" fmla="*/ 1231900 h 2070100"/>
              <a:gd name="connsiteX12" fmla="*/ 4994189 w 7273839"/>
              <a:gd name="connsiteY12" fmla="*/ 673100 h 2070100"/>
              <a:gd name="connsiteX13" fmla="*/ 5273589 w 7273839"/>
              <a:gd name="connsiteY13" fmla="*/ 1149350 h 2070100"/>
              <a:gd name="connsiteX14" fmla="*/ 6257839 w 7273839"/>
              <a:gd name="connsiteY14" fmla="*/ 958850 h 2070100"/>
              <a:gd name="connsiteX15" fmla="*/ 6619789 w 7273839"/>
              <a:gd name="connsiteY15" fmla="*/ 1028700 h 2070100"/>
              <a:gd name="connsiteX16" fmla="*/ 6816639 w 7273839"/>
              <a:gd name="connsiteY16" fmla="*/ 901700 h 2070100"/>
              <a:gd name="connsiteX17" fmla="*/ 7172239 w 7273839"/>
              <a:gd name="connsiteY17" fmla="*/ 908050 h 2070100"/>
              <a:gd name="connsiteX18" fmla="*/ 7273839 w 7273839"/>
              <a:gd name="connsiteY18" fmla="*/ 1085850 h 207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273839" h="2070100">
                <a:moveTo>
                  <a:pt x="511089" y="0"/>
                </a:moveTo>
                <a:cubicBezTo>
                  <a:pt x="457114" y="63500"/>
                  <a:pt x="431714" y="116417"/>
                  <a:pt x="396789" y="203200"/>
                </a:cubicBezTo>
                <a:cubicBezTo>
                  <a:pt x="361864" y="289983"/>
                  <a:pt x="365039" y="371475"/>
                  <a:pt x="301539" y="520700"/>
                </a:cubicBezTo>
                <a:cubicBezTo>
                  <a:pt x="238039" y="669925"/>
                  <a:pt x="58122" y="934508"/>
                  <a:pt x="15789" y="1098550"/>
                </a:cubicBezTo>
                <a:cubicBezTo>
                  <a:pt x="-26544" y="1262592"/>
                  <a:pt x="27431" y="1343025"/>
                  <a:pt x="47539" y="1504950"/>
                </a:cubicBezTo>
                <a:cubicBezTo>
                  <a:pt x="67647" y="1666875"/>
                  <a:pt x="104689" y="1899708"/>
                  <a:pt x="136439" y="2070100"/>
                </a:cubicBezTo>
                <a:cubicBezTo>
                  <a:pt x="339639" y="2043642"/>
                  <a:pt x="939714" y="1771650"/>
                  <a:pt x="1190539" y="1701800"/>
                </a:cubicBezTo>
                <a:cubicBezTo>
                  <a:pt x="1441364" y="1631950"/>
                  <a:pt x="1407497" y="1657350"/>
                  <a:pt x="1641389" y="1651000"/>
                </a:cubicBezTo>
                <a:cubicBezTo>
                  <a:pt x="1875281" y="1644650"/>
                  <a:pt x="2370581" y="1691217"/>
                  <a:pt x="2593889" y="1663700"/>
                </a:cubicBezTo>
                <a:cubicBezTo>
                  <a:pt x="2817197" y="1636183"/>
                  <a:pt x="2859531" y="1517650"/>
                  <a:pt x="2981239" y="1485900"/>
                </a:cubicBezTo>
                <a:cubicBezTo>
                  <a:pt x="3102947" y="1454150"/>
                  <a:pt x="3207722" y="1515533"/>
                  <a:pt x="3324139" y="1473200"/>
                </a:cubicBezTo>
                <a:cubicBezTo>
                  <a:pt x="3440556" y="1430867"/>
                  <a:pt x="3401397" y="1365250"/>
                  <a:pt x="3679739" y="1231900"/>
                </a:cubicBezTo>
                <a:cubicBezTo>
                  <a:pt x="3958081" y="1098550"/>
                  <a:pt x="4728547" y="686858"/>
                  <a:pt x="4994189" y="673100"/>
                </a:cubicBezTo>
                <a:cubicBezTo>
                  <a:pt x="5259831" y="659342"/>
                  <a:pt x="5179397" y="1038225"/>
                  <a:pt x="5273589" y="1149350"/>
                </a:cubicBezTo>
                <a:cubicBezTo>
                  <a:pt x="5501131" y="1127125"/>
                  <a:pt x="6033472" y="978958"/>
                  <a:pt x="6257839" y="958850"/>
                </a:cubicBezTo>
                <a:cubicBezTo>
                  <a:pt x="6482206" y="938742"/>
                  <a:pt x="6521364" y="1016000"/>
                  <a:pt x="6619789" y="1028700"/>
                </a:cubicBezTo>
                <a:cubicBezTo>
                  <a:pt x="6718214" y="1041400"/>
                  <a:pt x="6724564" y="921808"/>
                  <a:pt x="6816639" y="901700"/>
                </a:cubicBezTo>
                <a:cubicBezTo>
                  <a:pt x="6908714" y="881592"/>
                  <a:pt x="7112972" y="885825"/>
                  <a:pt x="7172239" y="908050"/>
                </a:cubicBezTo>
                <a:cubicBezTo>
                  <a:pt x="7308764" y="940858"/>
                  <a:pt x="7231506" y="1064683"/>
                  <a:pt x="7273839" y="1085850"/>
                </a:cubicBezTo>
              </a:path>
            </a:pathLst>
          </a:custGeom>
          <a:noFill/>
          <a:ln w="98425">
            <a:solidFill>
              <a:srgbClr val="80DEF3"/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7322E6-BCF8-7F4A-A4AF-B94717A150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8990" y1="71302" x2="49411" y2="72485"/>
                        <a14:foregroundMark x1="49495" y1="72485" x2="49663" y2="73077"/>
                        <a14:backgroundMark x1="42003" y1="81953" x2="45370" y2="80178"/>
                        <a14:backgroundMark x1="54377" y1="65089" x2="52104" y2="69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25" y="1247293"/>
            <a:ext cx="7237115" cy="20568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3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2">
            <a:extLst>
              <a:ext uri="{FF2B5EF4-FFF2-40B4-BE49-F238E27FC236}">
                <a16:creationId xmlns:a16="http://schemas.microsoft.com/office/drawing/2014/main" id="{DDC6E2E9-A8F5-48E7-940A-9D359D8CC91E}"/>
              </a:ext>
            </a:extLst>
          </p:cNvPr>
          <p:cNvSpPr txBox="1">
            <a:spLocks/>
          </p:cNvSpPr>
          <p:nvPr/>
        </p:nvSpPr>
        <p:spPr>
          <a:xfrm>
            <a:off x="324042" y="93173"/>
            <a:ext cx="10755375" cy="576030"/>
          </a:xfrm>
          <a:prstGeom prst="rect">
            <a:avLst/>
          </a:prstGeom>
        </p:spPr>
        <p:txBody>
          <a:bodyPr vert="horz" lIns="91376" tIns="45690" rIns="91376" bIns="45690" rtlCol="0" anchor="ctr">
            <a:noAutofit/>
          </a:bodyPr>
          <a:lstStyle>
            <a:lvl1pPr algn="l" defTabSz="914029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913664"/>
            <a:r>
              <a:rPr lang="en-US" sz="2599" dirty="0">
                <a:solidFill>
                  <a:prstClr val="white"/>
                </a:solidFill>
                <a:latin typeface="Calibri"/>
                <a:cs typeface="Calibri"/>
              </a:rPr>
              <a:t>Goals and Objectives</a:t>
            </a:r>
            <a:endParaRPr lang="en-US" sz="2599" dirty="0">
              <a:solidFill>
                <a:prstClr val="white"/>
              </a:solidFill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F3DAD9C-268B-D74E-A948-D3859CFB0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2" y="1371661"/>
            <a:ext cx="5652606" cy="2475209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2CE6275-4E54-2E45-9281-72F45E39D6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52" y="1371661"/>
            <a:ext cx="5652606" cy="2475209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E851D3A4-D27A-5142-982D-26CD954E14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52" y="4251236"/>
            <a:ext cx="5652606" cy="2475209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AC419AC5-4CAA-5240-AF9B-133B0E68D1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2" y="4251236"/>
            <a:ext cx="5652606" cy="247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9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2"/>
          <p:cNvSpPr txBox="1">
            <a:spLocks/>
          </p:cNvSpPr>
          <p:nvPr/>
        </p:nvSpPr>
        <p:spPr>
          <a:xfrm>
            <a:off x="6432938" y="3617990"/>
            <a:ext cx="5759063" cy="2042795"/>
          </a:xfrm>
          <a:prstGeom prst="rect">
            <a:avLst/>
          </a:prstGeom>
        </p:spPr>
        <p:txBody>
          <a:bodyPr/>
          <a:lstStyle>
            <a:lvl1pPr marL="341381" indent="-341381" algn="l" defTabSz="912996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511" indent="-284220" algn="l" defTabSz="912996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641" indent="-227058" algn="l" defTabSz="912996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933" indent="-227058" algn="l" defTabSz="912996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224" indent="-227058" algn="l" defTabSz="912996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756" indent="-228522" algn="l" defTabSz="9140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02" indent="-228522" algn="l" defTabSz="9140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848" indent="-228522" algn="l" defTabSz="9140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895" indent="-228522" algn="l" defTabSz="9140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200"/>
              </a:spcBef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Members:</a:t>
            </a:r>
          </a:p>
          <a:p>
            <a:pPr lvl="1">
              <a:spcBef>
                <a:spcPts val="1200"/>
              </a:spcBef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n-US" sz="2800" dirty="0"/>
          </a:p>
          <a:p>
            <a:pPr lvl="1">
              <a:spcBef>
                <a:spcPts val="1200"/>
              </a:spcBef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First meeting:  Nov. 5, 2019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508" y="3617990"/>
            <a:ext cx="601168" cy="59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7" y="2005927"/>
            <a:ext cx="5723815" cy="38960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5CF9FAA-1AA9-4041-9EA7-2B68E99687C9}"/>
              </a:ext>
            </a:extLst>
          </p:cNvPr>
          <p:cNvSpPr txBox="1">
            <a:spLocks/>
          </p:cNvSpPr>
          <p:nvPr/>
        </p:nvSpPr>
        <p:spPr>
          <a:xfrm>
            <a:off x="172936" y="67084"/>
            <a:ext cx="7658840" cy="576047"/>
          </a:xfrm>
          <a:prstGeom prst="rect">
            <a:avLst/>
          </a:prstGeom>
        </p:spPr>
        <p:txBody>
          <a:bodyPr vert="horz" lIns="91410" tIns="45705" rIns="91410" bIns="45705" rtlCol="0" anchor="ctr">
            <a:noAutofit/>
          </a:bodyPr>
          <a:lstStyle>
            <a:lvl1pPr algn="l" defTabSz="914339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99" b="1" dirty="0">
                <a:latin typeface="Calibri "/>
              </a:rPr>
              <a:t>JPA Agreement Formation</a:t>
            </a:r>
            <a:endParaRPr lang="en-GB" sz="2599" b="1" dirty="0">
              <a:latin typeface="Calibri 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81D364-017A-8348-AADB-9F12910BFF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8039" y="1413828"/>
            <a:ext cx="3874019" cy="11841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3D22A1-25BC-614A-9851-577B68FD8D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4344" y="3617990"/>
            <a:ext cx="607270" cy="59008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298F529-AFF4-874B-8434-E2102FBDD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48570" y="3590536"/>
            <a:ext cx="683488" cy="61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324160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BDBBEB6-E661-514B-B363-FBB1FC325B00}"/>
              </a:ext>
            </a:extLst>
          </p:cNvPr>
          <p:cNvSpPr txBox="1">
            <a:spLocks/>
          </p:cNvSpPr>
          <p:nvPr/>
        </p:nvSpPr>
        <p:spPr>
          <a:xfrm>
            <a:off x="142525" y="90308"/>
            <a:ext cx="8770772" cy="576047"/>
          </a:xfrm>
          <a:prstGeom prst="rect">
            <a:avLst/>
          </a:prstGeom>
        </p:spPr>
        <p:txBody>
          <a:bodyPr vert="horz" lIns="91410" tIns="45705" rIns="91410" bIns="45705" rtlCol="0" anchor="ctr">
            <a:noAutofit/>
          </a:bodyPr>
          <a:lstStyle>
            <a:lvl1pPr algn="l" defTabSz="914339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065">
              <a:defRPr/>
            </a:pPr>
            <a:r>
              <a:rPr lang="en-US" sz="2599" b="1" dirty="0">
                <a:solidFill>
                  <a:prstClr val="white"/>
                </a:solidFill>
                <a:latin typeface="Calibri "/>
              </a:rPr>
              <a:t>Current JPA Board of Directors</a:t>
            </a:r>
            <a:endParaRPr lang="en-GB" sz="2599" b="1" dirty="0">
              <a:solidFill>
                <a:prstClr val="white"/>
              </a:solidFill>
              <a:latin typeface="Calibri 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7609" t="12236" r="3304" b="15708"/>
          <a:stretch/>
        </p:blipFill>
        <p:spPr>
          <a:xfrm>
            <a:off x="9315766" y="1770679"/>
            <a:ext cx="2271550" cy="3204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60666" b="51142"/>
          <a:stretch/>
        </p:blipFill>
        <p:spPr>
          <a:xfrm>
            <a:off x="1004048" y="5157983"/>
            <a:ext cx="1210676" cy="11427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7399" r="6164" b="53962"/>
          <a:stretch/>
        </p:blipFill>
        <p:spPr>
          <a:xfrm>
            <a:off x="3894983" y="5114451"/>
            <a:ext cx="1265856" cy="1215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54499" r="60666"/>
          <a:stretch/>
        </p:blipFill>
        <p:spPr>
          <a:xfrm>
            <a:off x="6791789" y="5113275"/>
            <a:ext cx="1463942" cy="1286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2089" t="62156" b="6416"/>
          <a:stretch/>
        </p:blipFill>
        <p:spPr>
          <a:xfrm>
            <a:off x="9575139" y="5354595"/>
            <a:ext cx="1782451" cy="735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0216" y="1145072"/>
            <a:ext cx="1102649" cy="2769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EX OFFICIO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071" t="10628" r="77842" b="19956"/>
          <a:stretch/>
        </p:blipFill>
        <p:spPr>
          <a:xfrm>
            <a:off x="370019" y="1661934"/>
            <a:ext cx="2418483" cy="32865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" r="4922" b="2005"/>
          <a:stretch/>
        </p:blipFill>
        <p:spPr>
          <a:xfrm>
            <a:off x="6420904" y="1779275"/>
            <a:ext cx="2285406" cy="31957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3262" y="1310590"/>
            <a:ext cx="2078630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9" dirty="0">
                <a:latin typeface="Calibri" panose="020F0502020204030204" pitchFamily="34" charset="0"/>
                <a:cs typeface="Calibri" panose="020F0502020204030204" pitchFamily="34" charset="0"/>
              </a:rPr>
              <a:t>Augie Caires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24819" y="1324853"/>
            <a:ext cx="2078630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9" dirty="0">
                <a:latin typeface="Calibri" panose="020F0502020204030204" pitchFamily="34" charset="0"/>
                <a:cs typeface="Calibri" panose="020F0502020204030204" pitchFamily="34" charset="0"/>
              </a:rPr>
              <a:t>Joel Anderson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94610" y="1362049"/>
            <a:ext cx="2078630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9" dirty="0">
                <a:latin typeface="Calibri" panose="020F0502020204030204" pitchFamily="34" charset="0"/>
                <a:cs typeface="Calibri" panose="020F0502020204030204" pitchFamily="34" charset="0"/>
              </a:rPr>
              <a:t>Steve Goble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05283" y="1348106"/>
            <a:ext cx="2078630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9" dirty="0">
                <a:latin typeface="Calibri" panose="020F0502020204030204" pitchFamily="34" charset="0"/>
                <a:cs typeface="Calibri" panose="020F0502020204030204" pitchFamily="34" charset="0"/>
              </a:rPr>
              <a:t>Joel Scalzitti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" b="13470"/>
          <a:stretch/>
        </p:blipFill>
        <p:spPr>
          <a:xfrm>
            <a:off x="3378149" y="1754128"/>
            <a:ext cx="2439243" cy="319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1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836</Words>
  <Application>Microsoft Office PowerPoint</Application>
  <PresentationFormat>Widescreen</PresentationFormat>
  <Paragraphs>164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Arial Black</vt:lpstr>
      <vt:lpstr>Arial Narrow</vt:lpstr>
      <vt:lpstr>Avenir 55 Roman</vt:lpstr>
      <vt:lpstr>Bahnschrift</vt:lpstr>
      <vt:lpstr>Calibri</vt:lpstr>
      <vt:lpstr>Calibri </vt:lpstr>
      <vt:lpstr>Calibri Light</vt:lpstr>
      <vt:lpstr>Dubai Medium</vt:lpstr>
      <vt:lpstr>Roboto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Annette Ortiz</dc:creator>
  <cp:lastModifiedBy>Annette Ortiz</cp:lastModifiedBy>
  <cp:revision>1</cp:revision>
  <dcterms:created xsi:type="dcterms:W3CDTF">2021-03-25T21:24:28Z</dcterms:created>
  <dcterms:modified xsi:type="dcterms:W3CDTF">2021-03-25T21:25:17Z</dcterms:modified>
</cp:coreProperties>
</file>